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4"/>
  </p:sldMasterIdLst>
  <p:notesMasterIdLst>
    <p:notesMasterId r:id="rId24"/>
  </p:notesMasterIdLst>
  <p:sldIdLst>
    <p:sldId id="256" r:id="rId5"/>
    <p:sldId id="304" r:id="rId6"/>
    <p:sldId id="259" r:id="rId7"/>
    <p:sldId id="305" r:id="rId8"/>
    <p:sldId id="310" r:id="rId9"/>
    <p:sldId id="317" r:id="rId10"/>
    <p:sldId id="319" r:id="rId11"/>
    <p:sldId id="307" r:id="rId12"/>
    <p:sldId id="311" r:id="rId13"/>
    <p:sldId id="320" r:id="rId14"/>
    <p:sldId id="313" r:id="rId15"/>
    <p:sldId id="323" r:id="rId16"/>
    <p:sldId id="324" r:id="rId17"/>
    <p:sldId id="312" r:id="rId18"/>
    <p:sldId id="309" r:id="rId19"/>
    <p:sldId id="318" r:id="rId20"/>
    <p:sldId id="315" r:id="rId21"/>
    <p:sldId id="316" r:id="rId22"/>
    <p:sldId id="321" r:id="rId23"/>
  </p:sldIdLst>
  <p:sldSz cx="9144000" cy="5143500" type="screen16x9"/>
  <p:notesSz cx="6858000" cy="9144000"/>
  <p:embeddedFontLst>
    <p:embeddedFont>
      <p:font typeface="Barlow Semi Condensed" panose="00000506000000000000" pitchFamily="2" charset="0"/>
      <p:regular r:id="rId25"/>
      <p:bold r:id="rId26"/>
      <p:italic r:id="rId27"/>
      <p:boldItalic r:id="rId28"/>
    </p:embeddedFont>
    <p:embeddedFont>
      <p:font typeface="Barlow Semi Condensed Medium" panose="00000606000000000000" pitchFamily="2" charset="0"/>
      <p:regular r:id="rId29"/>
      <p:bold r:id="rId30"/>
      <p:italic r:id="rId31"/>
      <p:boldItalic r:id="rId32"/>
    </p:embeddedFont>
    <p:embeddedFont>
      <p:font typeface="Fira Sans Extra Condensed Medium" panose="020B0604020202020204" charset="0"/>
      <p:regular r:id="rId33"/>
      <p:bold r:id="rId34"/>
      <p:italic r:id="rId35"/>
      <p:boldItalic r:id="rId36"/>
    </p:embeddedFont>
    <p:embeddedFont>
      <p:font typeface="Fjalla One" panose="02000506040000020004" pitchFamily="2" charset="0"/>
      <p:regular r:id="rId37"/>
    </p:embeddedFont>
    <p:embeddedFont>
      <p:font typeface="Roboto" panose="02000000000000000000" pitchFamily="2" charset="0"/>
      <p:regular r:id="rId38"/>
      <p:bold r:id="rId39"/>
      <p:italic r:id="rId40"/>
      <p:boldItalic r:id="rId41"/>
    </p:embeddedFont>
    <p:embeddedFont>
      <p:font typeface="Roboto Condensed Light" panose="02000000000000000000" pitchFamily="2" charset="0"/>
      <p:regular r:id="rId42"/>
      <p: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C6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D73D34-BA2D-B90D-1C94-5E95F15AFD2D}" v="6" dt="2023-01-13T02:35:28.120"/>
    <p1510:client id="{CD742C31-C250-4A2E-AEBC-F8AEC786739B}" v="752" dt="2023-01-13T03:24:49.229"/>
  </p1510:revLst>
</p1510:revInfo>
</file>

<file path=ppt/tableStyles.xml><?xml version="1.0" encoding="utf-8"?>
<a:tblStyleLst xmlns:a="http://schemas.openxmlformats.org/drawingml/2006/main" def="{B6AFBE78-F933-4F1C-A022-D35B54648F38}">
  <a:tblStyle styleId="{B6AFBE78-F933-4F1C-A022-D35B54648F3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7.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17.fntdata"/></Relationships>
</file>

<file path=ppt/media/hdphoto1.wdp>
</file>

<file path=ppt/media/hdphoto2.wdp>
</file>

<file path=ppt/media/hdphoto3.wdp>
</file>

<file path=ppt/media/image1.png>
</file>

<file path=ppt/media/image10.jpe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6433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9035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9629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6242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1477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98e4d128e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98e4d128e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98e4d128e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98e4d128e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5001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98e4d128e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98e4d128e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469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93101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011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3405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36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819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9159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0264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013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818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1" r:id="rId7"/>
    <p:sldLayoutId id="2147483665" r:id="rId8"/>
    <p:sldLayoutId id="2147483669" r:id="rId9"/>
    <p:sldLayoutId id="2147483673" r:id="rId10"/>
    <p:sldLayoutId id="2147483674" r:id="rId11"/>
    <p:sldLayoutId id="2147483675" r:id="rId12"/>
    <p:sldLayoutId id="2147483676"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8.png"/><Relationship Id="rId7" Type="http://schemas.openxmlformats.org/officeDocument/2006/relationships/image" Target="../media/image7.jpeg"/><Relationship Id="rId12"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microsoft.com/office/2007/relationships/hdphoto" Target="../media/hdphoto2.wdp"/><Relationship Id="rId11" Type="http://schemas.microsoft.com/office/2007/relationships/hdphoto" Target="../media/hdphoto3.wdp"/><Relationship Id="rId5" Type="http://schemas.openxmlformats.org/officeDocument/2006/relationships/image" Target="../media/image9.png"/><Relationship Id="rId10" Type="http://schemas.openxmlformats.org/officeDocument/2006/relationships/image" Target="../media/image12.png"/><Relationship Id="rId4" Type="http://schemas.microsoft.com/office/2007/relationships/hdphoto" Target="../media/hdphoto1.wdp"/><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68580" y="959820"/>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171980" y="1591323"/>
            <a:ext cx="3918900" cy="171411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000"/>
              <a:t>Personal IOT Assistant (PIA)</a:t>
            </a:r>
            <a:endParaRPr sz="5000">
              <a:solidFill>
                <a:schemeClr val="dk2"/>
              </a:solidFill>
            </a:endParaRPr>
          </a:p>
        </p:txBody>
      </p:sp>
      <p:sp>
        <p:nvSpPr>
          <p:cNvPr id="1885" name="Google Shape;1885;p35"/>
          <p:cNvSpPr txBox="1">
            <a:spLocks noGrp="1"/>
          </p:cNvSpPr>
          <p:nvPr>
            <p:ph type="subTitle" idx="1"/>
          </p:nvPr>
        </p:nvSpPr>
        <p:spPr>
          <a:xfrm>
            <a:off x="5241160" y="3264362"/>
            <a:ext cx="3826764"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2300"/>
              <a:t>WAI YAN MIN KO </a:t>
            </a:r>
            <a:r>
              <a:rPr lang="en-US" sz="2300" err="1"/>
              <a:t>KO</a:t>
            </a:r>
            <a:r>
              <a:rPr lang="en-US" sz="2300"/>
              <a:t> (DMRO)</a:t>
            </a:r>
          </a:p>
          <a:p>
            <a:pPr marL="0" lvl="0" indent="0" algn="r" rtl="0">
              <a:spcBef>
                <a:spcPts val="0"/>
              </a:spcBef>
              <a:spcAft>
                <a:spcPts val="0"/>
              </a:spcAft>
              <a:buClr>
                <a:schemeClr val="dk1"/>
              </a:buClr>
              <a:buSzPts val="1100"/>
              <a:buFont typeface="Arial"/>
              <a:buNone/>
            </a:pPr>
            <a:r>
              <a:rPr lang="en-US" sz="2300"/>
              <a:t>WONG JAE JUIN KADRIAN (DEEE)</a:t>
            </a:r>
          </a:p>
          <a:p>
            <a:pPr marL="0" lvl="0" indent="0" algn="r" rtl="0">
              <a:spcBef>
                <a:spcPts val="0"/>
              </a:spcBef>
              <a:spcAft>
                <a:spcPts val="0"/>
              </a:spcAft>
              <a:buClr>
                <a:schemeClr val="dk1"/>
              </a:buClr>
              <a:buSzPts val="1100"/>
              <a:buFont typeface="Arial"/>
              <a:buNone/>
            </a:pPr>
            <a:r>
              <a:rPr lang="en-US" sz="2000"/>
              <a:t>Python Programming for IOT EP0401</a:t>
            </a:r>
          </a:p>
          <a:p>
            <a:pPr marL="0" lvl="0" indent="0" algn="r" rtl="0">
              <a:spcBef>
                <a:spcPts val="0"/>
              </a:spcBef>
              <a:spcAft>
                <a:spcPts val="0"/>
              </a:spcAft>
              <a:buClr>
                <a:schemeClr val="dk1"/>
              </a:buClr>
              <a:buSzPts val="1100"/>
              <a:buFont typeface="Arial"/>
              <a:buNone/>
            </a:pPr>
            <a:endParaRPr lang="en-US" sz="2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324100" y="2459312"/>
            <a:ext cx="4107180" cy="12998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a:t>Design Process</a:t>
            </a:r>
            <a:endParaRPr sz="40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extLst>
      <p:ext uri="{BB962C8B-B14F-4D97-AF65-F5344CB8AC3E}">
        <p14:creationId xmlns:p14="http://schemas.microsoft.com/office/powerpoint/2010/main" val="3537890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70C0"/>
                </a:solidFill>
              </a:rPr>
              <a:t>Concept Sketch</a:t>
            </a:r>
            <a:endParaRPr>
              <a:solidFill>
                <a:srgbClr val="0070C0"/>
              </a:solidFill>
            </a:endParaRPr>
          </a:p>
        </p:txBody>
      </p:sp>
      <p:grpSp>
        <p:nvGrpSpPr>
          <p:cNvPr id="7" name="Google Shape;13921;p77">
            <a:extLst>
              <a:ext uri="{FF2B5EF4-FFF2-40B4-BE49-F238E27FC236}">
                <a16:creationId xmlns:a16="http://schemas.microsoft.com/office/drawing/2014/main" id="{0387C574-43FB-03CF-F375-EEAFD1CAD5F8}"/>
              </a:ext>
            </a:extLst>
          </p:cNvPr>
          <p:cNvGrpSpPr/>
          <p:nvPr/>
        </p:nvGrpSpPr>
        <p:grpSpPr>
          <a:xfrm>
            <a:off x="5755947" y="338328"/>
            <a:ext cx="576359" cy="576000"/>
            <a:chOff x="6479471" y="2079003"/>
            <a:chExt cx="348923" cy="348706"/>
          </a:xfrm>
          <a:solidFill>
            <a:srgbClr val="0070C0"/>
          </a:solidFill>
        </p:grpSpPr>
        <p:sp>
          <p:nvSpPr>
            <p:cNvPr id="8" name="Google Shape;13922;p77">
              <a:extLst>
                <a:ext uri="{FF2B5EF4-FFF2-40B4-BE49-F238E27FC236}">
                  <a16:creationId xmlns:a16="http://schemas.microsoft.com/office/drawing/2014/main" id="{F8085B8B-43EA-CC01-4CE8-6458A391928D}"/>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3923;p77">
              <a:extLst>
                <a:ext uri="{FF2B5EF4-FFF2-40B4-BE49-F238E27FC236}">
                  <a16:creationId xmlns:a16="http://schemas.microsoft.com/office/drawing/2014/main" id="{89117799-8BC4-A84A-D6A5-B6584F827C2F}"/>
                </a:ext>
              </a:extLst>
            </p:cNvPr>
            <p:cNvGrpSpPr/>
            <p:nvPr/>
          </p:nvGrpSpPr>
          <p:grpSpPr>
            <a:xfrm>
              <a:off x="6520582" y="2079003"/>
              <a:ext cx="307811" cy="348706"/>
              <a:chOff x="-60218325" y="2304850"/>
              <a:chExt cx="279625" cy="316775"/>
            </a:xfrm>
            <a:grpFill/>
          </p:grpSpPr>
          <p:sp>
            <p:nvSpPr>
              <p:cNvPr id="10" name="Google Shape;13924;p77">
                <a:extLst>
                  <a:ext uri="{FF2B5EF4-FFF2-40B4-BE49-F238E27FC236}">
                    <a16:creationId xmlns:a16="http://schemas.microsoft.com/office/drawing/2014/main" id="{1603965B-5C63-EDCB-A972-9F7B6EEB9DF3}"/>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926;p77">
                <a:extLst>
                  <a:ext uri="{FF2B5EF4-FFF2-40B4-BE49-F238E27FC236}">
                    <a16:creationId xmlns:a16="http://schemas.microsoft.com/office/drawing/2014/main" id="{82381744-55B3-67A4-4882-F4DD3A04FDF6}"/>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927;p77">
                <a:extLst>
                  <a:ext uri="{FF2B5EF4-FFF2-40B4-BE49-F238E27FC236}">
                    <a16:creationId xmlns:a16="http://schemas.microsoft.com/office/drawing/2014/main" id="{01256B9C-D478-FD77-D076-B08776BD8BE5}"/>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928;p77">
                <a:extLst>
                  <a:ext uri="{FF2B5EF4-FFF2-40B4-BE49-F238E27FC236}">
                    <a16:creationId xmlns:a16="http://schemas.microsoft.com/office/drawing/2014/main" id="{1ACFFC98-8B80-CA5F-B3CA-DE9FF71958C6}"/>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929;p77">
                <a:extLst>
                  <a:ext uri="{FF2B5EF4-FFF2-40B4-BE49-F238E27FC236}">
                    <a16:creationId xmlns:a16="http://schemas.microsoft.com/office/drawing/2014/main" id="{48ADDB94-B33F-F60C-D90E-8793DE643359}"/>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930;p77">
                <a:extLst>
                  <a:ext uri="{FF2B5EF4-FFF2-40B4-BE49-F238E27FC236}">
                    <a16:creationId xmlns:a16="http://schemas.microsoft.com/office/drawing/2014/main" id="{8691FD91-178D-74B8-4ECC-012460ACF2E3}"/>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descr="Graphical user interface, application&#10;&#10;Description automatically generated">
            <a:extLst>
              <a:ext uri="{FF2B5EF4-FFF2-40B4-BE49-F238E27FC236}">
                <a16:creationId xmlns:a16="http://schemas.microsoft.com/office/drawing/2014/main" id="{AEB04E18-AC5E-8823-4E67-FF977627FE82}"/>
              </a:ext>
            </a:extLst>
          </p:cNvPr>
          <p:cNvPicPr>
            <a:picLocks noChangeAspect="1"/>
          </p:cNvPicPr>
          <p:nvPr/>
        </p:nvPicPr>
        <p:blipFill>
          <a:blip r:embed="rId3"/>
          <a:stretch>
            <a:fillRect/>
          </a:stretch>
        </p:blipFill>
        <p:spPr>
          <a:xfrm>
            <a:off x="1737605" y="1114674"/>
            <a:ext cx="5668790" cy="3211383"/>
          </a:xfrm>
          <a:prstGeom prst="rect">
            <a:avLst/>
          </a:prstGeom>
        </p:spPr>
      </p:pic>
      <p:sp>
        <p:nvSpPr>
          <p:cNvPr id="6" name="Rectangle 5">
            <a:extLst>
              <a:ext uri="{FF2B5EF4-FFF2-40B4-BE49-F238E27FC236}">
                <a16:creationId xmlns:a16="http://schemas.microsoft.com/office/drawing/2014/main" id="{34675B39-9ED4-0D42-98BB-D5687BE64F4C}"/>
              </a:ext>
            </a:extLst>
          </p:cNvPr>
          <p:cNvSpPr/>
          <p:nvPr/>
        </p:nvSpPr>
        <p:spPr>
          <a:xfrm>
            <a:off x="115062" y="1840984"/>
            <a:ext cx="1622543" cy="44845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Arial"/>
              </a:rPr>
              <a:t>Time &amp; Music Touch Display</a:t>
            </a:r>
            <a:endParaRPr lang="en-US"/>
          </a:p>
        </p:txBody>
      </p:sp>
      <p:sp>
        <p:nvSpPr>
          <p:cNvPr id="20" name="Rectangle 19">
            <a:extLst>
              <a:ext uri="{FF2B5EF4-FFF2-40B4-BE49-F238E27FC236}">
                <a16:creationId xmlns:a16="http://schemas.microsoft.com/office/drawing/2014/main" id="{CF7DA5C3-FA21-8A89-B21F-32AE162C83D6}"/>
              </a:ext>
            </a:extLst>
          </p:cNvPr>
          <p:cNvSpPr/>
          <p:nvPr/>
        </p:nvSpPr>
        <p:spPr>
          <a:xfrm>
            <a:off x="3833040" y="871349"/>
            <a:ext cx="1622543" cy="2863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Arial"/>
              </a:rPr>
              <a:t>Snooze Button</a:t>
            </a:r>
            <a:endParaRPr lang="en-US"/>
          </a:p>
        </p:txBody>
      </p:sp>
    </p:spTree>
    <p:extLst>
      <p:ext uri="{BB962C8B-B14F-4D97-AF65-F5344CB8AC3E}">
        <p14:creationId xmlns:p14="http://schemas.microsoft.com/office/powerpoint/2010/main" val="3172378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70C0"/>
                </a:solidFill>
              </a:rPr>
              <a:t>Concept Sketch</a:t>
            </a:r>
            <a:endParaRPr>
              <a:solidFill>
                <a:srgbClr val="0070C0"/>
              </a:solidFill>
            </a:endParaRPr>
          </a:p>
        </p:txBody>
      </p:sp>
      <p:grpSp>
        <p:nvGrpSpPr>
          <p:cNvPr id="7" name="Google Shape;13921;p77">
            <a:extLst>
              <a:ext uri="{FF2B5EF4-FFF2-40B4-BE49-F238E27FC236}">
                <a16:creationId xmlns:a16="http://schemas.microsoft.com/office/drawing/2014/main" id="{0387C574-43FB-03CF-F375-EEAFD1CAD5F8}"/>
              </a:ext>
            </a:extLst>
          </p:cNvPr>
          <p:cNvGrpSpPr/>
          <p:nvPr/>
        </p:nvGrpSpPr>
        <p:grpSpPr>
          <a:xfrm>
            <a:off x="5755947" y="338328"/>
            <a:ext cx="576359" cy="576000"/>
            <a:chOff x="6479471" y="2079003"/>
            <a:chExt cx="348923" cy="348706"/>
          </a:xfrm>
          <a:solidFill>
            <a:srgbClr val="0070C0"/>
          </a:solidFill>
        </p:grpSpPr>
        <p:sp>
          <p:nvSpPr>
            <p:cNvPr id="8" name="Google Shape;13922;p77">
              <a:extLst>
                <a:ext uri="{FF2B5EF4-FFF2-40B4-BE49-F238E27FC236}">
                  <a16:creationId xmlns:a16="http://schemas.microsoft.com/office/drawing/2014/main" id="{F8085B8B-43EA-CC01-4CE8-6458A391928D}"/>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3923;p77">
              <a:extLst>
                <a:ext uri="{FF2B5EF4-FFF2-40B4-BE49-F238E27FC236}">
                  <a16:creationId xmlns:a16="http://schemas.microsoft.com/office/drawing/2014/main" id="{89117799-8BC4-A84A-D6A5-B6584F827C2F}"/>
                </a:ext>
              </a:extLst>
            </p:cNvPr>
            <p:cNvGrpSpPr/>
            <p:nvPr/>
          </p:nvGrpSpPr>
          <p:grpSpPr>
            <a:xfrm>
              <a:off x="6520582" y="2079003"/>
              <a:ext cx="307811" cy="348706"/>
              <a:chOff x="-60218325" y="2304850"/>
              <a:chExt cx="279625" cy="316775"/>
            </a:xfrm>
            <a:grpFill/>
          </p:grpSpPr>
          <p:sp>
            <p:nvSpPr>
              <p:cNvPr id="10" name="Google Shape;13924;p77">
                <a:extLst>
                  <a:ext uri="{FF2B5EF4-FFF2-40B4-BE49-F238E27FC236}">
                    <a16:creationId xmlns:a16="http://schemas.microsoft.com/office/drawing/2014/main" id="{1603965B-5C63-EDCB-A972-9F7B6EEB9DF3}"/>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926;p77">
                <a:extLst>
                  <a:ext uri="{FF2B5EF4-FFF2-40B4-BE49-F238E27FC236}">
                    <a16:creationId xmlns:a16="http://schemas.microsoft.com/office/drawing/2014/main" id="{82381744-55B3-67A4-4882-F4DD3A04FDF6}"/>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927;p77">
                <a:extLst>
                  <a:ext uri="{FF2B5EF4-FFF2-40B4-BE49-F238E27FC236}">
                    <a16:creationId xmlns:a16="http://schemas.microsoft.com/office/drawing/2014/main" id="{01256B9C-D478-FD77-D076-B08776BD8BE5}"/>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928;p77">
                <a:extLst>
                  <a:ext uri="{FF2B5EF4-FFF2-40B4-BE49-F238E27FC236}">
                    <a16:creationId xmlns:a16="http://schemas.microsoft.com/office/drawing/2014/main" id="{1ACFFC98-8B80-CA5F-B3CA-DE9FF71958C6}"/>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929;p77">
                <a:extLst>
                  <a:ext uri="{FF2B5EF4-FFF2-40B4-BE49-F238E27FC236}">
                    <a16:creationId xmlns:a16="http://schemas.microsoft.com/office/drawing/2014/main" id="{48ADDB94-B33F-F60C-D90E-8793DE643359}"/>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930;p77">
                <a:extLst>
                  <a:ext uri="{FF2B5EF4-FFF2-40B4-BE49-F238E27FC236}">
                    <a16:creationId xmlns:a16="http://schemas.microsoft.com/office/drawing/2014/main" id="{8691FD91-178D-74B8-4ECC-012460ACF2E3}"/>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Rectangle 5">
            <a:extLst>
              <a:ext uri="{FF2B5EF4-FFF2-40B4-BE49-F238E27FC236}">
                <a16:creationId xmlns:a16="http://schemas.microsoft.com/office/drawing/2014/main" id="{34675B39-9ED4-0D42-98BB-D5687BE64F4C}"/>
              </a:ext>
            </a:extLst>
          </p:cNvPr>
          <p:cNvSpPr/>
          <p:nvPr/>
        </p:nvSpPr>
        <p:spPr>
          <a:xfrm>
            <a:off x="3899662" y="4457184"/>
            <a:ext cx="1622543" cy="44845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Arial"/>
              </a:rPr>
              <a:t>Smart Home Controls</a:t>
            </a:r>
            <a:endParaRPr lang="en-US"/>
          </a:p>
        </p:txBody>
      </p:sp>
      <p:pic>
        <p:nvPicPr>
          <p:cNvPr id="5" name="Picture 4">
            <a:extLst>
              <a:ext uri="{FF2B5EF4-FFF2-40B4-BE49-F238E27FC236}">
                <a16:creationId xmlns:a16="http://schemas.microsoft.com/office/drawing/2014/main" id="{C0F7AEE1-B411-B526-2A72-243291F9A649}"/>
              </a:ext>
            </a:extLst>
          </p:cNvPr>
          <p:cNvPicPr>
            <a:picLocks noChangeAspect="1"/>
          </p:cNvPicPr>
          <p:nvPr/>
        </p:nvPicPr>
        <p:blipFill>
          <a:blip r:embed="rId3"/>
          <a:stretch>
            <a:fillRect/>
          </a:stretch>
        </p:blipFill>
        <p:spPr>
          <a:xfrm>
            <a:off x="1737605" y="1114674"/>
            <a:ext cx="5668790" cy="3203528"/>
          </a:xfrm>
          <a:prstGeom prst="rect">
            <a:avLst/>
          </a:prstGeom>
        </p:spPr>
      </p:pic>
    </p:spTree>
    <p:extLst>
      <p:ext uri="{BB962C8B-B14F-4D97-AF65-F5344CB8AC3E}">
        <p14:creationId xmlns:p14="http://schemas.microsoft.com/office/powerpoint/2010/main" val="288281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70C0"/>
                </a:solidFill>
              </a:rPr>
              <a:t>Concept Sketch</a:t>
            </a:r>
            <a:endParaRPr>
              <a:solidFill>
                <a:srgbClr val="0070C0"/>
              </a:solidFill>
            </a:endParaRPr>
          </a:p>
        </p:txBody>
      </p:sp>
      <p:grpSp>
        <p:nvGrpSpPr>
          <p:cNvPr id="7" name="Google Shape;13921;p77">
            <a:extLst>
              <a:ext uri="{FF2B5EF4-FFF2-40B4-BE49-F238E27FC236}">
                <a16:creationId xmlns:a16="http://schemas.microsoft.com/office/drawing/2014/main" id="{0387C574-43FB-03CF-F375-EEAFD1CAD5F8}"/>
              </a:ext>
            </a:extLst>
          </p:cNvPr>
          <p:cNvGrpSpPr/>
          <p:nvPr/>
        </p:nvGrpSpPr>
        <p:grpSpPr>
          <a:xfrm>
            <a:off x="5755947" y="338328"/>
            <a:ext cx="576359" cy="576000"/>
            <a:chOff x="6479471" y="2079003"/>
            <a:chExt cx="348923" cy="348706"/>
          </a:xfrm>
          <a:solidFill>
            <a:srgbClr val="0070C0"/>
          </a:solidFill>
        </p:grpSpPr>
        <p:sp>
          <p:nvSpPr>
            <p:cNvPr id="8" name="Google Shape;13922;p77">
              <a:extLst>
                <a:ext uri="{FF2B5EF4-FFF2-40B4-BE49-F238E27FC236}">
                  <a16:creationId xmlns:a16="http://schemas.microsoft.com/office/drawing/2014/main" id="{F8085B8B-43EA-CC01-4CE8-6458A391928D}"/>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3923;p77">
              <a:extLst>
                <a:ext uri="{FF2B5EF4-FFF2-40B4-BE49-F238E27FC236}">
                  <a16:creationId xmlns:a16="http://schemas.microsoft.com/office/drawing/2014/main" id="{89117799-8BC4-A84A-D6A5-B6584F827C2F}"/>
                </a:ext>
              </a:extLst>
            </p:cNvPr>
            <p:cNvGrpSpPr/>
            <p:nvPr/>
          </p:nvGrpSpPr>
          <p:grpSpPr>
            <a:xfrm>
              <a:off x="6520582" y="2079003"/>
              <a:ext cx="307811" cy="348706"/>
              <a:chOff x="-60218325" y="2304850"/>
              <a:chExt cx="279625" cy="316775"/>
            </a:xfrm>
            <a:grpFill/>
          </p:grpSpPr>
          <p:sp>
            <p:nvSpPr>
              <p:cNvPr id="10" name="Google Shape;13924;p77">
                <a:extLst>
                  <a:ext uri="{FF2B5EF4-FFF2-40B4-BE49-F238E27FC236}">
                    <a16:creationId xmlns:a16="http://schemas.microsoft.com/office/drawing/2014/main" id="{1603965B-5C63-EDCB-A972-9F7B6EEB9DF3}"/>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926;p77">
                <a:extLst>
                  <a:ext uri="{FF2B5EF4-FFF2-40B4-BE49-F238E27FC236}">
                    <a16:creationId xmlns:a16="http://schemas.microsoft.com/office/drawing/2014/main" id="{82381744-55B3-67A4-4882-F4DD3A04FDF6}"/>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927;p77">
                <a:extLst>
                  <a:ext uri="{FF2B5EF4-FFF2-40B4-BE49-F238E27FC236}">
                    <a16:creationId xmlns:a16="http://schemas.microsoft.com/office/drawing/2014/main" id="{01256B9C-D478-FD77-D076-B08776BD8BE5}"/>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928;p77">
                <a:extLst>
                  <a:ext uri="{FF2B5EF4-FFF2-40B4-BE49-F238E27FC236}">
                    <a16:creationId xmlns:a16="http://schemas.microsoft.com/office/drawing/2014/main" id="{1ACFFC98-8B80-CA5F-B3CA-DE9FF71958C6}"/>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929;p77">
                <a:extLst>
                  <a:ext uri="{FF2B5EF4-FFF2-40B4-BE49-F238E27FC236}">
                    <a16:creationId xmlns:a16="http://schemas.microsoft.com/office/drawing/2014/main" id="{48ADDB94-B33F-F60C-D90E-8793DE643359}"/>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930;p77">
                <a:extLst>
                  <a:ext uri="{FF2B5EF4-FFF2-40B4-BE49-F238E27FC236}">
                    <a16:creationId xmlns:a16="http://schemas.microsoft.com/office/drawing/2014/main" id="{8691FD91-178D-74B8-4ECC-012460ACF2E3}"/>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Rectangle 5">
            <a:extLst>
              <a:ext uri="{FF2B5EF4-FFF2-40B4-BE49-F238E27FC236}">
                <a16:creationId xmlns:a16="http://schemas.microsoft.com/office/drawing/2014/main" id="{34675B39-9ED4-0D42-98BB-D5687BE64F4C}"/>
              </a:ext>
            </a:extLst>
          </p:cNvPr>
          <p:cNvSpPr/>
          <p:nvPr/>
        </p:nvSpPr>
        <p:spPr>
          <a:xfrm>
            <a:off x="3899662" y="4457184"/>
            <a:ext cx="1622543" cy="44845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Arial"/>
              </a:rPr>
              <a:t>Weather Report</a:t>
            </a:r>
            <a:endParaRPr lang="en-US"/>
          </a:p>
        </p:txBody>
      </p:sp>
      <p:pic>
        <p:nvPicPr>
          <p:cNvPr id="2" name="Picture 1">
            <a:extLst>
              <a:ext uri="{FF2B5EF4-FFF2-40B4-BE49-F238E27FC236}">
                <a16:creationId xmlns:a16="http://schemas.microsoft.com/office/drawing/2014/main" id="{263AC084-83A0-FA85-388E-AD7D32BF5851}"/>
              </a:ext>
            </a:extLst>
          </p:cNvPr>
          <p:cNvPicPr>
            <a:picLocks noChangeAspect="1"/>
          </p:cNvPicPr>
          <p:nvPr/>
        </p:nvPicPr>
        <p:blipFill>
          <a:blip r:embed="rId3"/>
          <a:stretch>
            <a:fillRect/>
          </a:stretch>
        </p:blipFill>
        <p:spPr>
          <a:xfrm>
            <a:off x="1743955" y="1116415"/>
            <a:ext cx="5651850" cy="3201787"/>
          </a:xfrm>
          <a:prstGeom prst="rect">
            <a:avLst/>
          </a:prstGeom>
        </p:spPr>
      </p:pic>
    </p:spTree>
    <p:extLst>
      <p:ext uri="{BB962C8B-B14F-4D97-AF65-F5344CB8AC3E}">
        <p14:creationId xmlns:p14="http://schemas.microsoft.com/office/powerpoint/2010/main" val="16060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BLOCK DIAGRAM</a:t>
            </a:r>
            <a:endParaRPr/>
          </a:p>
        </p:txBody>
      </p:sp>
      <p:pic>
        <p:nvPicPr>
          <p:cNvPr id="5" name="Picture 8">
            <a:extLst>
              <a:ext uri="{FF2B5EF4-FFF2-40B4-BE49-F238E27FC236}">
                <a16:creationId xmlns:a16="http://schemas.microsoft.com/office/drawing/2014/main" id="{8F66BE6C-BAB3-2134-B506-851462C656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2422146" y="1964665"/>
            <a:ext cx="3984861" cy="221070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6955A168-2EB5-A588-0A9C-FA7F9DC0DE26}"/>
              </a:ext>
            </a:extLst>
          </p:cNvPr>
          <p:cNvSpPr/>
          <p:nvPr/>
        </p:nvSpPr>
        <p:spPr>
          <a:xfrm>
            <a:off x="118481" y="1229508"/>
            <a:ext cx="1749347" cy="550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Arial"/>
              </a:rPr>
              <a:t>Power Supply</a:t>
            </a:r>
            <a:endParaRPr lang="en-US"/>
          </a:p>
        </p:txBody>
      </p:sp>
      <p:sp>
        <p:nvSpPr>
          <p:cNvPr id="6" name="Rectangle 5">
            <a:extLst>
              <a:ext uri="{FF2B5EF4-FFF2-40B4-BE49-F238E27FC236}">
                <a16:creationId xmlns:a16="http://schemas.microsoft.com/office/drawing/2014/main" id="{A089133E-12DF-1454-75C5-459EF92370A0}"/>
              </a:ext>
            </a:extLst>
          </p:cNvPr>
          <p:cNvSpPr/>
          <p:nvPr/>
        </p:nvSpPr>
        <p:spPr>
          <a:xfrm>
            <a:off x="118481" y="1961307"/>
            <a:ext cx="1746605" cy="550591"/>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Arial"/>
              </a:rPr>
              <a:t>Push Buttons </a:t>
            </a:r>
          </a:p>
        </p:txBody>
      </p:sp>
      <p:sp>
        <p:nvSpPr>
          <p:cNvPr id="8" name="Rectangle 7">
            <a:extLst>
              <a:ext uri="{FF2B5EF4-FFF2-40B4-BE49-F238E27FC236}">
                <a16:creationId xmlns:a16="http://schemas.microsoft.com/office/drawing/2014/main" id="{FBB2402E-8B72-9DEF-3C2F-DC29456B06B4}"/>
              </a:ext>
            </a:extLst>
          </p:cNvPr>
          <p:cNvSpPr/>
          <p:nvPr/>
        </p:nvSpPr>
        <p:spPr>
          <a:xfrm>
            <a:off x="146359" y="2635049"/>
            <a:ext cx="1721470" cy="550591"/>
          </a:xfrm>
          <a:prstGeom prst="rect">
            <a:avLst/>
          </a:prstGeom>
          <a:solidFill>
            <a:schemeClr val="bg1">
              <a:lumMod val="75000"/>
            </a:schemeClr>
          </a:solidFill>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Arial"/>
              </a:rPr>
              <a:t>AC (Active IR Sensor)</a:t>
            </a:r>
            <a:endParaRPr lang="en-US"/>
          </a:p>
        </p:txBody>
      </p:sp>
      <p:sp>
        <p:nvSpPr>
          <p:cNvPr id="11" name="Rectangle 10">
            <a:extLst>
              <a:ext uri="{FF2B5EF4-FFF2-40B4-BE49-F238E27FC236}">
                <a16:creationId xmlns:a16="http://schemas.microsoft.com/office/drawing/2014/main" id="{694650D2-4C68-9C57-FE46-D7D18A8BD81D}"/>
              </a:ext>
            </a:extLst>
          </p:cNvPr>
          <p:cNvSpPr/>
          <p:nvPr/>
        </p:nvSpPr>
        <p:spPr>
          <a:xfrm>
            <a:off x="6676793" y="1194660"/>
            <a:ext cx="2188424" cy="5517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8417A0E-FECA-7437-B8BE-51CAEED8BD25}"/>
              </a:ext>
            </a:extLst>
          </p:cNvPr>
          <p:cNvSpPr/>
          <p:nvPr/>
        </p:nvSpPr>
        <p:spPr>
          <a:xfrm>
            <a:off x="6683187" y="1808841"/>
            <a:ext cx="2195396" cy="3484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9E1EDD0-D5DF-90C8-C375-FDB1997F7213}"/>
              </a:ext>
            </a:extLst>
          </p:cNvPr>
          <p:cNvSpPr txBox="1"/>
          <p:nvPr/>
        </p:nvSpPr>
        <p:spPr>
          <a:xfrm>
            <a:off x="6774365" y="1229509"/>
            <a:ext cx="170923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LED Strip Lights (IR Sensor)</a:t>
            </a:r>
          </a:p>
        </p:txBody>
      </p:sp>
      <p:sp>
        <p:nvSpPr>
          <p:cNvPr id="14" name="TextBox 13">
            <a:extLst>
              <a:ext uri="{FF2B5EF4-FFF2-40B4-BE49-F238E27FC236}">
                <a16:creationId xmlns:a16="http://schemas.microsoft.com/office/drawing/2014/main" id="{C1C08807-FA65-F3E5-B2C9-FC9B74578BBC}"/>
              </a:ext>
            </a:extLst>
          </p:cNvPr>
          <p:cNvSpPr txBox="1"/>
          <p:nvPr/>
        </p:nvSpPr>
        <p:spPr>
          <a:xfrm>
            <a:off x="6774365" y="1835857"/>
            <a:ext cx="158904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LCD</a:t>
            </a:r>
          </a:p>
        </p:txBody>
      </p:sp>
      <p:sp>
        <p:nvSpPr>
          <p:cNvPr id="16" name="Rectangle 15">
            <a:extLst>
              <a:ext uri="{FF2B5EF4-FFF2-40B4-BE49-F238E27FC236}">
                <a16:creationId xmlns:a16="http://schemas.microsoft.com/office/drawing/2014/main" id="{E8C2E9C1-B305-2835-F26E-B6FFAD10B006}"/>
              </a:ext>
            </a:extLst>
          </p:cNvPr>
          <p:cNvSpPr/>
          <p:nvPr/>
        </p:nvSpPr>
        <p:spPr>
          <a:xfrm>
            <a:off x="6676792" y="2255651"/>
            <a:ext cx="2195396" cy="37050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6E7C63C7-0462-CC3C-F371-209DED86B809}"/>
              </a:ext>
            </a:extLst>
          </p:cNvPr>
          <p:cNvSpPr txBox="1"/>
          <p:nvPr/>
        </p:nvSpPr>
        <p:spPr>
          <a:xfrm>
            <a:off x="6649350" y="2281904"/>
            <a:ext cx="213267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Speaker (via Bluetooth)</a:t>
            </a:r>
          </a:p>
        </p:txBody>
      </p:sp>
      <p:sp>
        <p:nvSpPr>
          <p:cNvPr id="19" name="Rectangle 18">
            <a:extLst>
              <a:ext uri="{FF2B5EF4-FFF2-40B4-BE49-F238E27FC236}">
                <a16:creationId xmlns:a16="http://schemas.microsoft.com/office/drawing/2014/main" id="{478FB339-BFED-F0F2-4451-CA560F37BAD0}"/>
              </a:ext>
            </a:extLst>
          </p:cNvPr>
          <p:cNvSpPr/>
          <p:nvPr/>
        </p:nvSpPr>
        <p:spPr>
          <a:xfrm>
            <a:off x="6674069" y="2784308"/>
            <a:ext cx="2195397" cy="5790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B06ED89-DA4D-68DC-CA6E-F27B1B9679DA}"/>
              </a:ext>
            </a:extLst>
          </p:cNvPr>
          <p:cNvSpPr txBox="1"/>
          <p:nvPr/>
        </p:nvSpPr>
        <p:spPr>
          <a:xfrm>
            <a:off x="6683186" y="2833630"/>
            <a:ext cx="215415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Servo Motor (Curtain), DC Motor (Fan)</a:t>
            </a:r>
          </a:p>
        </p:txBody>
      </p:sp>
      <p:sp>
        <p:nvSpPr>
          <p:cNvPr id="22" name="Rectangle 21">
            <a:extLst>
              <a:ext uri="{FF2B5EF4-FFF2-40B4-BE49-F238E27FC236}">
                <a16:creationId xmlns:a16="http://schemas.microsoft.com/office/drawing/2014/main" id="{70618A78-4BEF-C2EF-160B-16A2D2FACC2D}"/>
              </a:ext>
            </a:extLst>
          </p:cNvPr>
          <p:cNvSpPr/>
          <p:nvPr/>
        </p:nvSpPr>
        <p:spPr>
          <a:xfrm>
            <a:off x="6686637" y="3484144"/>
            <a:ext cx="2216882" cy="4390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9FADF5C8-BF0D-3120-946A-2B3BD18AEA8F}"/>
              </a:ext>
            </a:extLst>
          </p:cNvPr>
          <p:cNvSpPr txBox="1"/>
          <p:nvPr/>
        </p:nvSpPr>
        <p:spPr>
          <a:xfrm>
            <a:off x="6711063" y="3554125"/>
            <a:ext cx="215415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RFID Reader</a:t>
            </a:r>
          </a:p>
        </p:txBody>
      </p:sp>
      <p:sp>
        <p:nvSpPr>
          <p:cNvPr id="26" name="Rectangle 25">
            <a:extLst>
              <a:ext uri="{FF2B5EF4-FFF2-40B4-BE49-F238E27FC236}">
                <a16:creationId xmlns:a16="http://schemas.microsoft.com/office/drawing/2014/main" id="{2ED08E49-3CAF-010F-5087-EFBF74C6A118}"/>
              </a:ext>
            </a:extLst>
          </p:cNvPr>
          <p:cNvSpPr/>
          <p:nvPr/>
        </p:nvSpPr>
        <p:spPr>
          <a:xfrm>
            <a:off x="146359" y="3386573"/>
            <a:ext cx="1721470" cy="696950"/>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Arial"/>
              </a:rPr>
              <a:t>Temp &amp; Humidity Sensor</a:t>
            </a:r>
            <a:endParaRPr lang="en-US"/>
          </a:p>
        </p:txBody>
      </p:sp>
      <p:sp>
        <p:nvSpPr>
          <p:cNvPr id="28" name="Rectangle 27">
            <a:extLst>
              <a:ext uri="{FF2B5EF4-FFF2-40B4-BE49-F238E27FC236}">
                <a16:creationId xmlns:a16="http://schemas.microsoft.com/office/drawing/2014/main" id="{A3DE189B-61E7-5C28-CB02-0B5B1C96754C}"/>
              </a:ext>
            </a:extLst>
          </p:cNvPr>
          <p:cNvSpPr/>
          <p:nvPr/>
        </p:nvSpPr>
        <p:spPr>
          <a:xfrm>
            <a:off x="6675222" y="4121855"/>
            <a:ext cx="2228296" cy="4390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B94E5443-1800-AD4A-EE72-9DB592E003EA}"/>
              </a:ext>
            </a:extLst>
          </p:cNvPr>
          <p:cNvSpPr txBox="1"/>
          <p:nvPr/>
        </p:nvSpPr>
        <p:spPr>
          <a:xfrm>
            <a:off x="6683829" y="4157173"/>
            <a:ext cx="22196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Voice playback</a:t>
            </a:r>
          </a:p>
        </p:txBody>
      </p:sp>
      <p:grpSp>
        <p:nvGrpSpPr>
          <p:cNvPr id="25" name="Group 24">
            <a:extLst>
              <a:ext uri="{FF2B5EF4-FFF2-40B4-BE49-F238E27FC236}">
                <a16:creationId xmlns:a16="http://schemas.microsoft.com/office/drawing/2014/main" id="{371CCA05-D4B1-4DCC-93C3-DB2B751C9F3C}"/>
              </a:ext>
            </a:extLst>
          </p:cNvPr>
          <p:cNvGrpSpPr/>
          <p:nvPr/>
        </p:nvGrpSpPr>
        <p:grpSpPr>
          <a:xfrm rot="10800000">
            <a:off x="2388184" y="1262583"/>
            <a:ext cx="506957" cy="498871"/>
            <a:chOff x="3299777" y="2806095"/>
            <a:chExt cx="506957" cy="498871"/>
          </a:xfrm>
          <a:solidFill>
            <a:srgbClr val="00B050"/>
          </a:solidFill>
        </p:grpSpPr>
        <p:sp>
          <p:nvSpPr>
            <p:cNvPr id="30" name="Google Shape;623;p28">
              <a:extLst>
                <a:ext uri="{FF2B5EF4-FFF2-40B4-BE49-F238E27FC236}">
                  <a16:creationId xmlns:a16="http://schemas.microsoft.com/office/drawing/2014/main" id="{3378957B-4722-D38D-AFD4-33D84091327A}"/>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27;p28">
              <a:extLst>
                <a:ext uri="{FF2B5EF4-FFF2-40B4-BE49-F238E27FC236}">
                  <a16:creationId xmlns:a16="http://schemas.microsoft.com/office/drawing/2014/main" id="{12DF2867-C8C5-2C35-81F0-543CCE4AC6E3}"/>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roup 31">
            <a:extLst>
              <a:ext uri="{FF2B5EF4-FFF2-40B4-BE49-F238E27FC236}">
                <a16:creationId xmlns:a16="http://schemas.microsoft.com/office/drawing/2014/main" id="{8AA1F071-C6C0-59B6-54C3-0CB206BAA34E}"/>
              </a:ext>
            </a:extLst>
          </p:cNvPr>
          <p:cNvGrpSpPr/>
          <p:nvPr/>
        </p:nvGrpSpPr>
        <p:grpSpPr>
          <a:xfrm rot="10800000">
            <a:off x="2393371" y="1983078"/>
            <a:ext cx="506957" cy="498871"/>
            <a:chOff x="3299777" y="2806095"/>
            <a:chExt cx="506957" cy="498871"/>
          </a:xfrm>
          <a:solidFill>
            <a:srgbClr val="00B050"/>
          </a:solidFill>
        </p:grpSpPr>
        <p:sp>
          <p:nvSpPr>
            <p:cNvPr id="33" name="Google Shape;623;p28">
              <a:extLst>
                <a:ext uri="{FF2B5EF4-FFF2-40B4-BE49-F238E27FC236}">
                  <a16:creationId xmlns:a16="http://schemas.microsoft.com/office/drawing/2014/main" id="{192FF323-D9A8-087B-7643-74514A342E7E}"/>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27;p28">
              <a:extLst>
                <a:ext uri="{FF2B5EF4-FFF2-40B4-BE49-F238E27FC236}">
                  <a16:creationId xmlns:a16="http://schemas.microsoft.com/office/drawing/2014/main" id="{88C3F428-D7F2-F808-5B08-EE608C84FF5C}"/>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roup 34">
            <a:extLst>
              <a:ext uri="{FF2B5EF4-FFF2-40B4-BE49-F238E27FC236}">
                <a16:creationId xmlns:a16="http://schemas.microsoft.com/office/drawing/2014/main" id="{703AE8A8-8FEF-B3BA-320C-CA07E369464F}"/>
              </a:ext>
            </a:extLst>
          </p:cNvPr>
          <p:cNvGrpSpPr/>
          <p:nvPr/>
        </p:nvGrpSpPr>
        <p:grpSpPr>
          <a:xfrm rot="10800000">
            <a:off x="2385591" y="2647586"/>
            <a:ext cx="506957" cy="498871"/>
            <a:chOff x="3299777" y="2806095"/>
            <a:chExt cx="506957" cy="498871"/>
          </a:xfrm>
          <a:solidFill>
            <a:srgbClr val="00B050"/>
          </a:solidFill>
        </p:grpSpPr>
        <p:sp>
          <p:nvSpPr>
            <p:cNvPr id="36" name="Google Shape;623;p28">
              <a:extLst>
                <a:ext uri="{FF2B5EF4-FFF2-40B4-BE49-F238E27FC236}">
                  <a16:creationId xmlns:a16="http://schemas.microsoft.com/office/drawing/2014/main" id="{6887E252-1FAE-D1CA-A0B3-4F3C456975D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27;p28">
              <a:extLst>
                <a:ext uri="{FF2B5EF4-FFF2-40B4-BE49-F238E27FC236}">
                  <a16:creationId xmlns:a16="http://schemas.microsoft.com/office/drawing/2014/main" id="{28F8271D-3E5D-2993-EC05-1120BC19A6CC}"/>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roup 37">
            <a:extLst>
              <a:ext uri="{FF2B5EF4-FFF2-40B4-BE49-F238E27FC236}">
                <a16:creationId xmlns:a16="http://schemas.microsoft.com/office/drawing/2014/main" id="{30BDE46B-0B85-4F0E-823E-24D1B156CA14}"/>
              </a:ext>
            </a:extLst>
          </p:cNvPr>
          <p:cNvGrpSpPr/>
          <p:nvPr/>
        </p:nvGrpSpPr>
        <p:grpSpPr>
          <a:xfrm rot="10800000">
            <a:off x="2390778" y="3368081"/>
            <a:ext cx="506957" cy="498871"/>
            <a:chOff x="3299777" y="2806095"/>
            <a:chExt cx="506957" cy="498871"/>
          </a:xfrm>
          <a:solidFill>
            <a:srgbClr val="00B050"/>
          </a:solidFill>
        </p:grpSpPr>
        <p:sp>
          <p:nvSpPr>
            <p:cNvPr id="39" name="Google Shape;623;p28">
              <a:extLst>
                <a:ext uri="{FF2B5EF4-FFF2-40B4-BE49-F238E27FC236}">
                  <a16:creationId xmlns:a16="http://schemas.microsoft.com/office/drawing/2014/main" id="{693E6F0B-A9A9-E6E1-B982-12095376428B}"/>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27;p28">
              <a:extLst>
                <a:ext uri="{FF2B5EF4-FFF2-40B4-BE49-F238E27FC236}">
                  <a16:creationId xmlns:a16="http://schemas.microsoft.com/office/drawing/2014/main" id="{03C692DB-40A7-E441-7DE6-4B4FDC041A05}"/>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roup 43">
            <a:extLst>
              <a:ext uri="{FF2B5EF4-FFF2-40B4-BE49-F238E27FC236}">
                <a16:creationId xmlns:a16="http://schemas.microsoft.com/office/drawing/2014/main" id="{36EBD5E1-B364-4C7F-2C31-E6414D2B72AA}"/>
              </a:ext>
            </a:extLst>
          </p:cNvPr>
          <p:cNvGrpSpPr/>
          <p:nvPr/>
        </p:nvGrpSpPr>
        <p:grpSpPr>
          <a:xfrm rot="10800000">
            <a:off x="5870075" y="1229508"/>
            <a:ext cx="506957" cy="498871"/>
            <a:chOff x="3299777" y="2806095"/>
            <a:chExt cx="506957" cy="498871"/>
          </a:xfrm>
          <a:solidFill>
            <a:srgbClr val="77C6FC"/>
          </a:solidFill>
        </p:grpSpPr>
        <p:sp>
          <p:nvSpPr>
            <p:cNvPr id="45" name="Google Shape;623;p28">
              <a:extLst>
                <a:ext uri="{FF2B5EF4-FFF2-40B4-BE49-F238E27FC236}">
                  <a16:creationId xmlns:a16="http://schemas.microsoft.com/office/drawing/2014/main" id="{119462A4-287D-4A59-EC27-1AF06CEFE63A}"/>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27;p28">
              <a:extLst>
                <a:ext uri="{FF2B5EF4-FFF2-40B4-BE49-F238E27FC236}">
                  <a16:creationId xmlns:a16="http://schemas.microsoft.com/office/drawing/2014/main" id="{A89C402B-C5DA-4113-38A0-733C7F64EFCA}"/>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roup 46">
            <a:extLst>
              <a:ext uri="{FF2B5EF4-FFF2-40B4-BE49-F238E27FC236}">
                <a16:creationId xmlns:a16="http://schemas.microsoft.com/office/drawing/2014/main" id="{289517F6-0855-EE87-A71F-B8277FD187AA}"/>
              </a:ext>
            </a:extLst>
          </p:cNvPr>
          <p:cNvGrpSpPr/>
          <p:nvPr/>
        </p:nvGrpSpPr>
        <p:grpSpPr>
          <a:xfrm rot="10800000">
            <a:off x="5863731" y="1730687"/>
            <a:ext cx="506957" cy="498871"/>
            <a:chOff x="3299777" y="2806095"/>
            <a:chExt cx="506957" cy="498871"/>
          </a:xfrm>
          <a:solidFill>
            <a:srgbClr val="77C6FC"/>
          </a:solidFill>
        </p:grpSpPr>
        <p:sp>
          <p:nvSpPr>
            <p:cNvPr id="48" name="Google Shape;623;p28">
              <a:extLst>
                <a:ext uri="{FF2B5EF4-FFF2-40B4-BE49-F238E27FC236}">
                  <a16:creationId xmlns:a16="http://schemas.microsoft.com/office/drawing/2014/main" id="{09A4109E-4108-715F-6375-77577F1EA398}"/>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27;p28">
              <a:extLst>
                <a:ext uri="{FF2B5EF4-FFF2-40B4-BE49-F238E27FC236}">
                  <a16:creationId xmlns:a16="http://schemas.microsoft.com/office/drawing/2014/main" id="{BCCFF4C1-C9EC-260F-3B3B-F87D6294B2B9}"/>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roup 49">
            <a:extLst>
              <a:ext uri="{FF2B5EF4-FFF2-40B4-BE49-F238E27FC236}">
                <a16:creationId xmlns:a16="http://schemas.microsoft.com/office/drawing/2014/main" id="{4FA5DE16-D95D-1BC6-599C-0A977B87C101}"/>
              </a:ext>
            </a:extLst>
          </p:cNvPr>
          <p:cNvGrpSpPr/>
          <p:nvPr/>
        </p:nvGrpSpPr>
        <p:grpSpPr>
          <a:xfrm rot="10800000">
            <a:off x="5859980" y="2186356"/>
            <a:ext cx="506957" cy="498871"/>
            <a:chOff x="3299777" y="2806095"/>
            <a:chExt cx="506957" cy="498871"/>
          </a:xfrm>
          <a:solidFill>
            <a:srgbClr val="77C6FC"/>
          </a:solidFill>
        </p:grpSpPr>
        <p:sp>
          <p:nvSpPr>
            <p:cNvPr id="51" name="Google Shape;623;p28">
              <a:extLst>
                <a:ext uri="{FF2B5EF4-FFF2-40B4-BE49-F238E27FC236}">
                  <a16:creationId xmlns:a16="http://schemas.microsoft.com/office/drawing/2014/main" id="{C947AEE8-219A-FCCC-4207-493277210129}"/>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27;p28">
              <a:extLst>
                <a:ext uri="{FF2B5EF4-FFF2-40B4-BE49-F238E27FC236}">
                  <a16:creationId xmlns:a16="http://schemas.microsoft.com/office/drawing/2014/main" id="{CF5DD25F-1A7F-5123-A2B2-C542C5D14281}"/>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roup 52">
            <a:extLst>
              <a:ext uri="{FF2B5EF4-FFF2-40B4-BE49-F238E27FC236}">
                <a16:creationId xmlns:a16="http://schemas.microsoft.com/office/drawing/2014/main" id="{C61B2A21-7D5E-E9AF-F828-64253857D284}"/>
              </a:ext>
            </a:extLst>
          </p:cNvPr>
          <p:cNvGrpSpPr/>
          <p:nvPr/>
        </p:nvGrpSpPr>
        <p:grpSpPr>
          <a:xfrm rot="10800000">
            <a:off x="5863730" y="2787628"/>
            <a:ext cx="506957" cy="498871"/>
            <a:chOff x="3299777" y="2806095"/>
            <a:chExt cx="506957" cy="498871"/>
          </a:xfrm>
          <a:solidFill>
            <a:srgbClr val="77C6FC"/>
          </a:solidFill>
        </p:grpSpPr>
        <p:sp>
          <p:nvSpPr>
            <p:cNvPr id="54" name="Google Shape;623;p28">
              <a:extLst>
                <a:ext uri="{FF2B5EF4-FFF2-40B4-BE49-F238E27FC236}">
                  <a16:creationId xmlns:a16="http://schemas.microsoft.com/office/drawing/2014/main" id="{09DE16A8-2AE2-688C-B8D5-3D5F55490CD7}"/>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27;p28">
              <a:extLst>
                <a:ext uri="{FF2B5EF4-FFF2-40B4-BE49-F238E27FC236}">
                  <a16:creationId xmlns:a16="http://schemas.microsoft.com/office/drawing/2014/main" id="{B0803FF0-C2CE-4110-9EAB-8EA98BE4DAA0}"/>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roup 1859">
            <a:extLst>
              <a:ext uri="{FF2B5EF4-FFF2-40B4-BE49-F238E27FC236}">
                <a16:creationId xmlns:a16="http://schemas.microsoft.com/office/drawing/2014/main" id="{E4A3E0FE-E1CF-C70D-591E-6E15E6C0D7FB}"/>
              </a:ext>
            </a:extLst>
          </p:cNvPr>
          <p:cNvGrpSpPr/>
          <p:nvPr/>
        </p:nvGrpSpPr>
        <p:grpSpPr>
          <a:xfrm rot="10800000">
            <a:off x="5872536" y="3462885"/>
            <a:ext cx="506957" cy="498871"/>
            <a:chOff x="3299777" y="2806095"/>
            <a:chExt cx="506957" cy="498871"/>
          </a:xfrm>
          <a:solidFill>
            <a:srgbClr val="77C6FC"/>
          </a:solidFill>
        </p:grpSpPr>
        <p:sp>
          <p:nvSpPr>
            <p:cNvPr id="1861" name="Google Shape;623;p28">
              <a:extLst>
                <a:ext uri="{FF2B5EF4-FFF2-40B4-BE49-F238E27FC236}">
                  <a16:creationId xmlns:a16="http://schemas.microsoft.com/office/drawing/2014/main" id="{5282211A-0990-88DC-D4DA-6A933EAF7791}"/>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627;p28">
              <a:extLst>
                <a:ext uri="{FF2B5EF4-FFF2-40B4-BE49-F238E27FC236}">
                  <a16:creationId xmlns:a16="http://schemas.microsoft.com/office/drawing/2014/main" id="{951E82F1-0DEA-C810-969C-3BD4F5292150}"/>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roup 1862">
            <a:extLst>
              <a:ext uri="{FF2B5EF4-FFF2-40B4-BE49-F238E27FC236}">
                <a16:creationId xmlns:a16="http://schemas.microsoft.com/office/drawing/2014/main" id="{246E99D0-B237-FFCD-7C88-B10DC6DC25DE}"/>
              </a:ext>
            </a:extLst>
          </p:cNvPr>
          <p:cNvGrpSpPr/>
          <p:nvPr/>
        </p:nvGrpSpPr>
        <p:grpSpPr>
          <a:xfrm rot="10800000">
            <a:off x="5876286" y="4064157"/>
            <a:ext cx="506957" cy="498871"/>
            <a:chOff x="3299777" y="2806095"/>
            <a:chExt cx="506957" cy="498871"/>
          </a:xfrm>
          <a:solidFill>
            <a:srgbClr val="77C6FC"/>
          </a:solidFill>
        </p:grpSpPr>
        <p:sp>
          <p:nvSpPr>
            <p:cNvPr id="1864" name="Google Shape;623;p28">
              <a:extLst>
                <a:ext uri="{FF2B5EF4-FFF2-40B4-BE49-F238E27FC236}">
                  <a16:creationId xmlns:a16="http://schemas.microsoft.com/office/drawing/2014/main" id="{B406BEA5-E42B-CE98-69A5-A48426C0FD42}"/>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627;p28">
              <a:extLst>
                <a:ext uri="{FF2B5EF4-FFF2-40B4-BE49-F238E27FC236}">
                  <a16:creationId xmlns:a16="http://schemas.microsoft.com/office/drawing/2014/main" id="{8F9321D4-E4F7-C855-39EF-E7E7BBC5591C}"/>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a:extLst>
              <a:ext uri="{FF2B5EF4-FFF2-40B4-BE49-F238E27FC236}">
                <a16:creationId xmlns:a16="http://schemas.microsoft.com/office/drawing/2014/main" id="{EBF4A866-0453-13D1-1111-B001C3C8BD8E}"/>
              </a:ext>
            </a:extLst>
          </p:cNvPr>
          <p:cNvSpPr/>
          <p:nvPr/>
        </p:nvSpPr>
        <p:spPr>
          <a:xfrm>
            <a:off x="6675222" y="4669168"/>
            <a:ext cx="2228296" cy="43907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2A0DD49-B51C-ED4E-7017-5C6B3AAB523F}"/>
              </a:ext>
            </a:extLst>
          </p:cNvPr>
          <p:cNvSpPr txBox="1"/>
          <p:nvPr/>
        </p:nvSpPr>
        <p:spPr>
          <a:xfrm>
            <a:off x="6711063" y="4734818"/>
            <a:ext cx="22196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Wi-Fi Module</a:t>
            </a:r>
          </a:p>
        </p:txBody>
      </p:sp>
      <p:grpSp>
        <p:nvGrpSpPr>
          <p:cNvPr id="7" name="Group 6">
            <a:extLst>
              <a:ext uri="{FF2B5EF4-FFF2-40B4-BE49-F238E27FC236}">
                <a16:creationId xmlns:a16="http://schemas.microsoft.com/office/drawing/2014/main" id="{AC6DB657-511D-6F58-2845-926FB3BDFD1B}"/>
              </a:ext>
            </a:extLst>
          </p:cNvPr>
          <p:cNvGrpSpPr/>
          <p:nvPr/>
        </p:nvGrpSpPr>
        <p:grpSpPr>
          <a:xfrm rot="10800000">
            <a:off x="5896866" y="4644629"/>
            <a:ext cx="506957" cy="498871"/>
            <a:chOff x="3299777" y="2806095"/>
            <a:chExt cx="506957" cy="498871"/>
          </a:xfrm>
          <a:solidFill>
            <a:srgbClr val="77C6FC"/>
          </a:solidFill>
        </p:grpSpPr>
        <p:sp>
          <p:nvSpPr>
            <p:cNvPr id="9" name="Google Shape;623;p28">
              <a:extLst>
                <a:ext uri="{FF2B5EF4-FFF2-40B4-BE49-F238E27FC236}">
                  <a16:creationId xmlns:a16="http://schemas.microsoft.com/office/drawing/2014/main" id="{91BE9897-49CB-5DA8-E72C-E5CB5022CAB1}"/>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27;p28">
              <a:extLst>
                <a:ext uri="{FF2B5EF4-FFF2-40B4-BE49-F238E27FC236}">
                  <a16:creationId xmlns:a16="http://schemas.microsoft.com/office/drawing/2014/main" id="{CFC52327-9F9B-A03E-7F49-F36F628D9C2D}"/>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627;p28">
            <a:extLst>
              <a:ext uri="{FF2B5EF4-FFF2-40B4-BE49-F238E27FC236}">
                <a16:creationId xmlns:a16="http://schemas.microsoft.com/office/drawing/2014/main" id="{0CD380ED-4B5B-0320-6203-A60E6FBD9154}"/>
              </a:ext>
            </a:extLst>
          </p:cNvPr>
          <p:cNvSpPr/>
          <p:nvPr/>
        </p:nvSpPr>
        <p:spPr>
          <a:xfrm rot="13545317">
            <a:off x="5938899" y="4756827"/>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90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par>
                                <p:cTn id="23" presetID="10" presetClass="entr" presetSubtype="0"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par>
                                <p:cTn id="26" presetID="10" presetClass="entr" presetSubtype="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fade">
                                      <p:cBhvr>
                                        <p:cTn id="66" dur="500"/>
                                        <p:tgtEl>
                                          <p:spTgt spid="29"/>
                                        </p:tgtEl>
                                      </p:cBhvr>
                                    </p:animEffect>
                                  </p:childTnLst>
                                </p:cTn>
                              </p:par>
                              <p:par>
                                <p:cTn id="67" presetID="10" presetClass="entr" presetSubtype="0" fill="hold" nodeType="with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fade">
                                      <p:cBhvr>
                                        <p:cTn id="69" dur="500"/>
                                        <p:tgtEl>
                                          <p:spTgt spid="44"/>
                                        </p:tgtEl>
                                      </p:cBhvr>
                                    </p:animEffect>
                                  </p:childTnLst>
                                </p:cTn>
                              </p:par>
                              <p:par>
                                <p:cTn id="70" presetID="10" presetClass="entr" presetSubtype="0" fill="hold" nodeType="with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500"/>
                                        <p:tgtEl>
                                          <p:spTgt spid="47"/>
                                        </p:tgtEl>
                                      </p:cBhvr>
                                    </p:animEffect>
                                  </p:childTnLst>
                                </p:cTn>
                              </p:par>
                              <p:par>
                                <p:cTn id="73" presetID="10" presetClass="entr" presetSubtype="0" fill="hold" nodeType="with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fade">
                                      <p:cBhvr>
                                        <p:cTn id="75" dur="500"/>
                                        <p:tgtEl>
                                          <p:spTgt spid="50"/>
                                        </p:tgtEl>
                                      </p:cBhvr>
                                    </p:animEffect>
                                  </p:childTnLst>
                                </p:cTn>
                              </p:par>
                              <p:par>
                                <p:cTn id="76" presetID="10" presetClass="entr" presetSubtype="0" fill="hold" nodeType="withEffect">
                                  <p:stCondLst>
                                    <p:cond delay="0"/>
                                  </p:stCondLst>
                                  <p:childTnLst>
                                    <p:set>
                                      <p:cBhvr>
                                        <p:cTn id="77" dur="1" fill="hold">
                                          <p:stCondLst>
                                            <p:cond delay="0"/>
                                          </p:stCondLst>
                                        </p:cTn>
                                        <p:tgtEl>
                                          <p:spTgt spid="53"/>
                                        </p:tgtEl>
                                        <p:attrNameLst>
                                          <p:attrName>style.visibility</p:attrName>
                                        </p:attrNameLst>
                                      </p:cBhvr>
                                      <p:to>
                                        <p:strVal val="visible"/>
                                      </p:to>
                                    </p:set>
                                    <p:animEffect transition="in" filter="fade">
                                      <p:cBhvr>
                                        <p:cTn id="78" dur="500"/>
                                        <p:tgtEl>
                                          <p:spTgt spid="53"/>
                                        </p:tgtEl>
                                      </p:cBhvr>
                                    </p:animEffect>
                                  </p:childTnLst>
                                </p:cTn>
                              </p:par>
                              <p:par>
                                <p:cTn id="79" presetID="10" presetClass="entr" presetSubtype="0" fill="hold" nodeType="withEffect">
                                  <p:stCondLst>
                                    <p:cond delay="0"/>
                                  </p:stCondLst>
                                  <p:childTnLst>
                                    <p:set>
                                      <p:cBhvr>
                                        <p:cTn id="80" dur="1" fill="hold">
                                          <p:stCondLst>
                                            <p:cond delay="0"/>
                                          </p:stCondLst>
                                        </p:cTn>
                                        <p:tgtEl>
                                          <p:spTgt spid="1860"/>
                                        </p:tgtEl>
                                        <p:attrNameLst>
                                          <p:attrName>style.visibility</p:attrName>
                                        </p:attrNameLst>
                                      </p:cBhvr>
                                      <p:to>
                                        <p:strVal val="visible"/>
                                      </p:to>
                                    </p:set>
                                    <p:animEffect transition="in" filter="fade">
                                      <p:cBhvr>
                                        <p:cTn id="81" dur="500"/>
                                        <p:tgtEl>
                                          <p:spTgt spid="1860"/>
                                        </p:tgtEl>
                                      </p:cBhvr>
                                    </p:animEffect>
                                  </p:childTnLst>
                                </p:cTn>
                              </p:par>
                              <p:par>
                                <p:cTn id="82" presetID="10" presetClass="entr" presetSubtype="0" fill="hold" nodeType="withEffect">
                                  <p:stCondLst>
                                    <p:cond delay="0"/>
                                  </p:stCondLst>
                                  <p:childTnLst>
                                    <p:set>
                                      <p:cBhvr>
                                        <p:cTn id="83" dur="1" fill="hold">
                                          <p:stCondLst>
                                            <p:cond delay="0"/>
                                          </p:stCondLst>
                                        </p:cTn>
                                        <p:tgtEl>
                                          <p:spTgt spid="1863"/>
                                        </p:tgtEl>
                                        <p:attrNameLst>
                                          <p:attrName>style.visibility</p:attrName>
                                        </p:attrNameLst>
                                      </p:cBhvr>
                                      <p:to>
                                        <p:strVal val="visible"/>
                                      </p:to>
                                    </p:set>
                                    <p:animEffect transition="in" filter="fade">
                                      <p:cBhvr>
                                        <p:cTn id="84" dur="500"/>
                                        <p:tgtEl>
                                          <p:spTgt spid="1863"/>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
                                        </p:tgtEl>
                                        <p:attrNameLst>
                                          <p:attrName>style.visibility</p:attrName>
                                        </p:attrNameLst>
                                      </p:cBhvr>
                                      <p:to>
                                        <p:strVal val="visible"/>
                                      </p:to>
                                    </p:set>
                                    <p:animEffect transition="in" filter="fade">
                                      <p:cBhvr>
                                        <p:cTn id="87" dur="500"/>
                                        <p:tgtEl>
                                          <p:spTgt spid="3"/>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
                                        </p:tgtEl>
                                        <p:attrNameLst>
                                          <p:attrName>style.visibility</p:attrName>
                                        </p:attrNameLst>
                                      </p:cBhvr>
                                      <p:to>
                                        <p:strVal val="visible"/>
                                      </p:to>
                                    </p:set>
                                    <p:animEffect transition="in" filter="fade">
                                      <p:cBhvr>
                                        <p:cTn id="90" dur="500"/>
                                        <p:tgtEl>
                                          <p:spTgt spid="4"/>
                                        </p:tgtEl>
                                      </p:cBhvr>
                                    </p:animEffect>
                                  </p:childTnLst>
                                </p:cTn>
                              </p:par>
                              <p:par>
                                <p:cTn id="91" presetID="10" presetClass="entr" presetSubtype="0" fill="hold" nodeType="withEffect">
                                  <p:stCondLst>
                                    <p:cond delay="0"/>
                                  </p:stCondLst>
                                  <p:childTnLst>
                                    <p:set>
                                      <p:cBhvr>
                                        <p:cTn id="92" dur="1" fill="hold">
                                          <p:stCondLst>
                                            <p:cond delay="0"/>
                                          </p:stCondLst>
                                        </p:cTn>
                                        <p:tgtEl>
                                          <p:spTgt spid="7"/>
                                        </p:tgtEl>
                                        <p:attrNameLst>
                                          <p:attrName>style.visibility</p:attrName>
                                        </p:attrNameLst>
                                      </p:cBhvr>
                                      <p:to>
                                        <p:strVal val="visible"/>
                                      </p:to>
                                    </p:set>
                                    <p:animEffect transition="in" filter="fade">
                                      <p:cBhvr>
                                        <p:cTn id="9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8" grpId="0" animBg="1"/>
      <p:bldP spid="11" grpId="0" animBg="1"/>
      <p:bldP spid="12" grpId="0" animBg="1"/>
      <p:bldP spid="13" grpId="0"/>
      <p:bldP spid="14" grpId="0"/>
      <p:bldP spid="16" grpId="0" animBg="1"/>
      <p:bldP spid="17" grpId="0"/>
      <p:bldP spid="19" grpId="0" animBg="1"/>
      <p:bldP spid="20" grpId="0"/>
      <p:bldP spid="22" grpId="0" animBg="1"/>
      <p:bldP spid="23" grpId="0"/>
      <p:bldP spid="26" grpId="0" animBg="1"/>
      <p:bldP spid="28" grpId="0" animBg="1"/>
      <p:bldP spid="29" grpId="0"/>
      <p:bldP spid="3" grpId="0" animBg="1"/>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title"/>
          </p:nvPr>
        </p:nvSpPr>
        <p:spPr>
          <a:xfrm>
            <a:off x="2747287" y="80062"/>
            <a:ext cx="3925594" cy="39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FFC000"/>
                </a:solidFill>
              </a:rPr>
              <a:t>FLOWCHART(MORNING)</a:t>
            </a:r>
            <a:r>
              <a:rPr lang="en-US" sz="4400">
                <a:solidFill>
                  <a:srgbClr val="FFC000"/>
                </a:solidFill>
              </a:rPr>
              <a:t>☀</a:t>
            </a:r>
            <a:endParaRPr>
              <a:solidFill>
                <a:srgbClr val="FFC000"/>
              </a:solidFill>
            </a:endParaRPr>
          </a:p>
        </p:txBody>
      </p:sp>
      <p:grpSp>
        <p:nvGrpSpPr>
          <p:cNvPr id="630" name="Google Shape;630;p28"/>
          <p:cNvGrpSpPr/>
          <p:nvPr/>
        </p:nvGrpSpPr>
        <p:grpSpPr>
          <a:xfrm>
            <a:off x="1021393" y="66968"/>
            <a:ext cx="1249436" cy="1213635"/>
            <a:chOff x="961500" y="2262259"/>
            <a:chExt cx="1607244" cy="1614077"/>
          </a:xfrm>
        </p:grpSpPr>
        <p:sp>
          <p:nvSpPr>
            <p:cNvPr id="631" name="Google Shape;631;p28"/>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 name="Google Shape;632;p28"/>
            <p:cNvGrpSpPr/>
            <p:nvPr/>
          </p:nvGrpSpPr>
          <p:grpSpPr>
            <a:xfrm>
              <a:off x="1002667" y="2626565"/>
              <a:ext cx="1524900" cy="813701"/>
              <a:chOff x="1002667" y="2626565"/>
              <a:chExt cx="1524900" cy="813701"/>
            </a:xfrm>
          </p:grpSpPr>
          <p:sp>
            <p:nvSpPr>
              <p:cNvPr id="633" name="Google Shape;633;p28"/>
              <p:cNvSpPr txBox="1"/>
              <p:nvPr/>
            </p:nvSpPr>
            <p:spPr>
              <a:xfrm>
                <a:off x="1079440" y="2626565"/>
                <a:ext cx="1371300" cy="3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C000"/>
                    </a:solidFill>
                    <a:latin typeface="Fira Sans Extra Condensed Medium"/>
                    <a:ea typeface="Fira Sans Extra Condensed Medium"/>
                    <a:cs typeface="Fira Sans Extra Condensed Medium"/>
                    <a:sym typeface="Fira Sans Extra Condensed Medium"/>
                  </a:rPr>
                  <a:t>START</a:t>
                </a:r>
                <a:endParaRPr sz="1800" b="1">
                  <a:solidFill>
                    <a:srgbClr val="FFC000"/>
                  </a:solidFill>
                  <a:latin typeface="Fira Sans Extra Condensed Medium"/>
                  <a:ea typeface="Fira Sans Extra Condensed Medium"/>
                  <a:cs typeface="Fira Sans Extra Condensed Medium"/>
                  <a:sym typeface="Fira Sans Extra Condensed Medium"/>
                </a:endParaRPr>
              </a:p>
            </p:txBody>
          </p:sp>
          <p:sp>
            <p:nvSpPr>
              <p:cNvPr id="634" name="Google Shape;634;p28"/>
              <p:cNvSpPr txBox="1"/>
              <p:nvPr/>
            </p:nvSpPr>
            <p:spPr>
              <a:xfrm>
                <a:off x="1002667" y="2925214"/>
                <a:ext cx="1524900" cy="51505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Alarm Activated </a:t>
                </a:r>
                <a:r>
                  <a:rPr lang="en-US" sz="1200">
                    <a:latin typeface="Roboto"/>
                    <a:ea typeface="Roboto"/>
                    <a:cs typeface="Roboto"/>
                    <a:sym typeface="Roboto"/>
                  </a:rPr>
                  <a:t>⏰</a:t>
                </a:r>
                <a:endParaRPr sz="1200">
                  <a:solidFill>
                    <a:srgbClr val="000000"/>
                  </a:solidFill>
                  <a:latin typeface="Roboto"/>
                  <a:ea typeface="Roboto"/>
                  <a:cs typeface="Roboto"/>
                  <a:sym typeface="Roboto"/>
                </a:endParaRPr>
              </a:p>
            </p:txBody>
          </p:sp>
        </p:grpSp>
      </p:grpSp>
      <p:grpSp>
        <p:nvGrpSpPr>
          <p:cNvPr id="641" name="Google Shape;641;p28"/>
          <p:cNvGrpSpPr/>
          <p:nvPr/>
        </p:nvGrpSpPr>
        <p:grpSpPr>
          <a:xfrm>
            <a:off x="3314591" y="2483450"/>
            <a:ext cx="1446147" cy="825649"/>
            <a:chOff x="6703696" y="1430867"/>
            <a:chExt cx="1446147" cy="1104347"/>
          </a:xfrm>
        </p:grpSpPr>
        <p:sp>
          <p:nvSpPr>
            <p:cNvPr id="642" name="Google Shape;642;p28"/>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643" name="Google Shape;643;p28"/>
            <p:cNvSpPr txBox="1"/>
            <p:nvPr/>
          </p:nvSpPr>
          <p:spPr>
            <a:xfrm>
              <a:off x="6831643" y="1604361"/>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Switch ON Ceiling Lights (LED)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2" name="Google Shape;638;p28">
            <a:extLst>
              <a:ext uri="{FF2B5EF4-FFF2-40B4-BE49-F238E27FC236}">
                <a16:creationId xmlns:a16="http://schemas.microsoft.com/office/drawing/2014/main" id="{D15D5A1D-0EB5-F383-73E6-9A77BB425ED5}"/>
              </a:ext>
            </a:extLst>
          </p:cNvPr>
          <p:cNvGrpSpPr/>
          <p:nvPr/>
        </p:nvGrpSpPr>
        <p:grpSpPr>
          <a:xfrm>
            <a:off x="1033927" y="3667018"/>
            <a:ext cx="1201484" cy="711251"/>
            <a:chOff x="4611871" y="1430075"/>
            <a:chExt cx="1445751" cy="1104677"/>
          </a:xfrm>
        </p:grpSpPr>
        <p:sp>
          <p:nvSpPr>
            <p:cNvPr id="3" name="Google Shape;639;p28">
              <a:extLst>
                <a:ext uri="{FF2B5EF4-FFF2-40B4-BE49-F238E27FC236}">
                  <a16:creationId xmlns:a16="http://schemas.microsoft.com/office/drawing/2014/main" id="{30088414-9028-C9F8-5ECB-E505927C36AA}"/>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4" name="Google Shape;640;p28">
              <a:extLst>
                <a:ext uri="{FF2B5EF4-FFF2-40B4-BE49-F238E27FC236}">
                  <a16:creationId xmlns:a16="http://schemas.microsoft.com/office/drawing/2014/main" id="{054924F5-E8BC-4837-EC8C-5F2988A0CA3A}"/>
                </a:ext>
              </a:extLst>
            </p:cNvPr>
            <p:cNvSpPr txBox="1"/>
            <p:nvPr/>
          </p:nvSpPr>
          <p:spPr>
            <a:xfrm>
              <a:off x="4657180" y="1525710"/>
              <a:ext cx="1368305" cy="94428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Untill Snooze Button is pressed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11" name="Group 10">
            <a:extLst>
              <a:ext uri="{FF2B5EF4-FFF2-40B4-BE49-F238E27FC236}">
                <a16:creationId xmlns:a16="http://schemas.microsoft.com/office/drawing/2014/main" id="{FBE8CD71-9809-9CB8-C677-05390DFAC98D}"/>
              </a:ext>
            </a:extLst>
          </p:cNvPr>
          <p:cNvGrpSpPr/>
          <p:nvPr/>
        </p:nvGrpSpPr>
        <p:grpSpPr>
          <a:xfrm rot="10800000">
            <a:off x="2554796" y="2672109"/>
            <a:ext cx="506957" cy="498871"/>
            <a:chOff x="3299777" y="2806095"/>
            <a:chExt cx="506957" cy="498871"/>
          </a:xfrm>
          <a:solidFill>
            <a:srgbClr val="00B050"/>
          </a:solidFill>
        </p:grpSpPr>
        <p:sp>
          <p:nvSpPr>
            <p:cNvPr id="12" name="Google Shape;623;p28">
              <a:extLst>
                <a:ext uri="{FF2B5EF4-FFF2-40B4-BE49-F238E27FC236}">
                  <a16:creationId xmlns:a16="http://schemas.microsoft.com/office/drawing/2014/main" id="{3780ECBD-9260-BE69-4A14-31C84ECFEDAC}"/>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27;p28">
              <a:extLst>
                <a:ext uri="{FF2B5EF4-FFF2-40B4-BE49-F238E27FC236}">
                  <a16:creationId xmlns:a16="http://schemas.microsoft.com/office/drawing/2014/main" id="{B0F8662F-9F24-2868-0277-B189CBD77E81}"/>
                </a:ext>
              </a:extLst>
            </p:cNvPr>
            <p:cNvSpPr/>
            <p:nvPr/>
          </p:nvSpPr>
          <p:spPr>
            <a:xfrm rot="13469780">
              <a:off x="3440086" y="2924558"/>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roup 16">
            <a:extLst>
              <a:ext uri="{FF2B5EF4-FFF2-40B4-BE49-F238E27FC236}">
                <a16:creationId xmlns:a16="http://schemas.microsoft.com/office/drawing/2014/main" id="{F8B2EC8E-31B6-1F26-D7A9-8CAF367E6113}"/>
              </a:ext>
            </a:extLst>
          </p:cNvPr>
          <p:cNvGrpSpPr/>
          <p:nvPr/>
        </p:nvGrpSpPr>
        <p:grpSpPr>
          <a:xfrm rot="16200000">
            <a:off x="1383769" y="1460252"/>
            <a:ext cx="506957" cy="498871"/>
            <a:chOff x="3299777" y="2806095"/>
            <a:chExt cx="506957" cy="498871"/>
          </a:xfrm>
          <a:solidFill>
            <a:srgbClr val="00B050"/>
          </a:solidFill>
        </p:grpSpPr>
        <p:sp>
          <p:nvSpPr>
            <p:cNvPr id="18" name="Google Shape;623;p28">
              <a:extLst>
                <a:ext uri="{FF2B5EF4-FFF2-40B4-BE49-F238E27FC236}">
                  <a16:creationId xmlns:a16="http://schemas.microsoft.com/office/drawing/2014/main" id="{2CF87B6E-825B-42CD-ADB7-222709CA067B}"/>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27;p28">
              <a:extLst>
                <a:ext uri="{FF2B5EF4-FFF2-40B4-BE49-F238E27FC236}">
                  <a16:creationId xmlns:a16="http://schemas.microsoft.com/office/drawing/2014/main" id="{B601AB14-A1A7-0FF1-256F-2CB7C80871B7}"/>
                </a:ext>
              </a:extLst>
            </p:cNvPr>
            <p:cNvSpPr/>
            <p:nvPr/>
          </p:nvSpPr>
          <p:spPr>
            <a:xfrm rot="13469780">
              <a:off x="3440088" y="2931435"/>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630;p28">
            <a:extLst>
              <a:ext uri="{FF2B5EF4-FFF2-40B4-BE49-F238E27FC236}">
                <a16:creationId xmlns:a16="http://schemas.microsoft.com/office/drawing/2014/main" id="{A594877C-C8BE-5AE7-0B0B-D19ED4A8D809}"/>
              </a:ext>
            </a:extLst>
          </p:cNvPr>
          <p:cNvGrpSpPr/>
          <p:nvPr/>
        </p:nvGrpSpPr>
        <p:grpSpPr>
          <a:xfrm>
            <a:off x="867404" y="2106186"/>
            <a:ext cx="1555279" cy="1505514"/>
            <a:chOff x="961500" y="2262259"/>
            <a:chExt cx="1623520" cy="1614077"/>
          </a:xfrm>
        </p:grpSpPr>
        <p:sp>
          <p:nvSpPr>
            <p:cNvPr id="21" name="Google Shape;631;p28">
              <a:extLst>
                <a:ext uri="{FF2B5EF4-FFF2-40B4-BE49-F238E27FC236}">
                  <a16:creationId xmlns:a16="http://schemas.microsoft.com/office/drawing/2014/main" id="{ADFBFF05-4D62-1716-165C-9160D9F4C9BE}"/>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34;p28">
              <a:extLst>
                <a:ext uri="{FF2B5EF4-FFF2-40B4-BE49-F238E27FC236}">
                  <a16:creationId xmlns:a16="http://schemas.microsoft.com/office/drawing/2014/main" id="{AB573413-8822-6BD9-6CC5-775F2CBDAF2D}"/>
                </a:ext>
              </a:extLst>
            </p:cNvPr>
            <p:cNvSpPr txBox="1"/>
            <p:nvPr/>
          </p:nvSpPr>
          <p:spPr>
            <a:xfrm>
              <a:off x="1020438" y="2499310"/>
              <a:ext cx="1564582" cy="1291649"/>
            </a:xfrm>
            <a:prstGeom prst="rect">
              <a:avLst/>
            </a:prstGeom>
            <a:noFill/>
            <a:ln>
              <a:noFill/>
            </a:ln>
          </p:spPr>
          <p:txBody>
            <a:bodyPr spcFirstLastPara="1" wrap="square" lIns="91425" tIns="91425" rIns="91425" bIns="91425" anchor="ctr" anchorCtr="0">
              <a:noAutofit/>
            </a:bodyPr>
            <a:lstStyle/>
            <a:p>
              <a:pPr algn="ctr"/>
              <a:r>
                <a:rPr lang="en-US" sz="1200">
                  <a:latin typeface="Roboto"/>
                  <a:ea typeface="Roboto"/>
                  <a:cs typeface="Roboto"/>
                  <a:sym typeface="Roboto"/>
                </a:rPr>
                <a:t>Speakers PLAY Alarm Ringtone🔊 or Activate Buzzer 🔔</a:t>
              </a:r>
            </a:p>
          </p:txBody>
        </p:sp>
      </p:grpSp>
      <p:grpSp>
        <p:nvGrpSpPr>
          <p:cNvPr id="43" name="Google Shape;641;p28">
            <a:extLst>
              <a:ext uri="{FF2B5EF4-FFF2-40B4-BE49-F238E27FC236}">
                <a16:creationId xmlns:a16="http://schemas.microsoft.com/office/drawing/2014/main" id="{7A9A7744-649E-715C-8551-D0630CC328C2}"/>
              </a:ext>
            </a:extLst>
          </p:cNvPr>
          <p:cNvGrpSpPr/>
          <p:nvPr/>
        </p:nvGrpSpPr>
        <p:grpSpPr>
          <a:xfrm>
            <a:off x="3314591" y="3826926"/>
            <a:ext cx="1446147" cy="825649"/>
            <a:chOff x="6703697" y="1430867"/>
            <a:chExt cx="1446147" cy="1104347"/>
          </a:xfrm>
        </p:grpSpPr>
        <p:sp>
          <p:nvSpPr>
            <p:cNvPr id="44" name="Google Shape;642;p28">
              <a:extLst>
                <a:ext uri="{FF2B5EF4-FFF2-40B4-BE49-F238E27FC236}">
                  <a16:creationId xmlns:a16="http://schemas.microsoft.com/office/drawing/2014/main" id="{1E548507-9D67-7859-5606-D842E49E918A}"/>
                </a:ext>
              </a:extLst>
            </p:cNvPr>
            <p:cNvSpPr/>
            <p:nvPr/>
          </p:nvSpPr>
          <p:spPr>
            <a:xfrm>
              <a:off x="6703697"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45" name="Google Shape;643;p28">
              <a:extLst>
                <a:ext uri="{FF2B5EF4-FFF2-40B4-BE49-F238E27FC236}">
                  <a16:creationId xmlns:a16="http://schemas.microsoft.com/office/drawing/2014/main" id="{B6E7D7B5-6319-9AC8-AE6A-8F9948102A44}"/>
                </a:ext>
              </a:extLst>
            </p:cNvPr>
            <p:cNvSpPr txBox="1"/>
            <p:nvPr/>
          </p:nvSpPr>
          <p:spPr>
            <a:xfrm>
              <a:off x="6831643" y="160436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Servo Motor OPEN curtains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46" name="Group 45">
            <a:extLst>
              <a:ext uri="{FF2B5EF4-FFF2-40B4-BE49-F238E27FC236}">
                <a16:creationId xmlns:a16="http://schemas.microsoft.com/office/drawing/2014/main" id="{98CEF814-5E65-4BC9-FFFB-C41E0554092A}"/>
              </a:ext>
            </a:extLst>
          </p:cNvPr>
          <p:cNvGrpSpPr/>
          <p:nvPr/>
        </p:nvGrpSpPr>
        <p:grpSpPr>
          <a:xfrm rot="8793939">
            <a:off x="2468642" y="1696477"/>
            <a:ext cx="506957" cy="498871"/>
            <a:chOff x="3299777" y="2806095"/>
            <a:chExt cx="506957" cy="498871"/>
          </a:xfrm>
          <a:solidFill>
            <a:srgbClr val="00B050"/>
          </a:solidFill>
        </p:grpSpPr>
        <p:sp>
          <p:nvSpPr>
            <p:cNvPr id="47" name="Google Shape;623;p28">
              <a:extLst>
                <a:ext uri="{FF2B5EF4-FFF2-40B4-BE49-F238E27FC236}">
                  <a16:creationId xmlns:a16="http://schemas.microsoft.com/office/drawing/2014/main" id="{62A10A70-3C22-52FE-FD32-9C5B266B72A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27;p28">
              <a:extLst>
                <a:ext uri="{FF2B5EF4-FFF2-40B4-BE49-F238E27FC236}">
                  <a16:creationId xmlns:a16="http://schemas.microsoft.com/office/drawing/2014/main" id="{F9AAA056-411D-6E29-E9DB-7574DA43277E}"/>
                </a:ext>
              </a:extLst>
            </p:cNvPr>
            <p:cNvSpPr/>
            <p:nvPr/>
          </p:nvSpPr>
          <p:spPr>
            <a:xfrm rot="13469780">
              <a:off x="3439975" y="2920395"/>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roup 48">
            <a:extLst>
              <a:ext uri="{FF2B5EF4-FFF2-40B4-BE49-F238E27FC236}">
                <a16:creationId xmlns:a16="http://schemas.microsoft.com/office/drawing/2014/main" id="{A5980A02-497D-8AA9-75CB-E65CC0AD38AC}"/>
              </a:ext>
            </a:extLst>
          </p:cNvPr>
          <p:cNvGrpSpPr/>
          <p:nvPr/>
        </p:nvGrpSpPr>
        <p:grpSpPr>
          <a:xfrm rot="13042979">
            <a:off x="2548180" y="3535754"/>
            <a:ext cx="506957" cy="498871"/>
            <a:chOff x="3299777" y="2806095"/>
            <a:chExt cx="506957" cy="498871"/>
          </a:xfrm>
          <a:solidFill>
            <a:srgbClr val="00B050"/>
          </a:solidFill>
        </p:grpSpPr>
        <p:sp>
          <p:nvSpPr>
            <p:cNvPr id="50" name="Google Shape;623;p28">
              <a:extLst>
                <a:ext uri="{FF2B5EF4-FFF2-40B4-BE49-F238E27FC236}">
                  <a16:creationId xmlns:a16="http://schemas.microsoft.com/office/drawing/2014/main" id="{A7C0AB32-1C20-ABF2-98EB-2162D3A1CB09}"/>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27;p28">
              <a:extLst>
                <a:ext uri="{FF2B5EF4-FFF2-40B4-BE49-F238E27FC236}">
                  <a16:creationId xmlns:a16="http://schemas.microsoft.com/office/drawing/2014/main" id="{85120D51-6C6F-87DB-B5BC-4999FE26DBD8}"/>
                </a:ext>
              </a:extLst>
            </p:cNvPr>
            <p:cNvSpPr/>
            <p:nvPr/>
          </p:nvSpPr>
          <p:spPr>
            <a:xfrm rot="13469780">
              <a:off x="3442664" y="2925909"/>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630;p28">
            <a:extLst>
              <a:ext uri="{FF2B5EF4-FFF2-40B4-BE49-F238E27FC236}">
                <a16:creationId xmlns:a16="http://schemas.microsoft.com/office/drawing/2014/main" id="{4165B097-5948-CBA0-3B3F-25B346276D61}"/>
              </a:ext>
            </a:extLst>
          </p:cNvPr>
          <p:cNvGrpSpPr/>
          <p:nvPr/>
        </p:nvGrpSpPr>
        <p:grpSpPr>
          <a:xfrm>
            <a:off x="3170396" y="739746"/>
            <a:ext cx="1539688" cy="1505514"/>
            <a:chOff x="961500" y="2262259"/>
            <a:chExt cx="1607244" cy="1614077"/>
          </a:xfrm>
        </p:grpSpPr>
        <p:sp>
          <p:nvSpPr>
            <p:cNvPr id="53" name="Google Shape;631;p28">
              <a:extLst>
                <a:ext uri="{FF2B5EF4-FFF2-40B4-BE49-F238E27FC236}">
                  <a16:creationId xmlns:a16="http://schemas.microsoft.com/office/drawing/2014/main" id="{7A38F0DB-EFD7-D661-E0E7-756776DCADAA}"/>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34;p28">
              <a:extLst>
                <a:ext uri="{FF2B5EF4-FFF2-40B4-BE49-F238E27FC236}">
                  <a16:creationId xmlns:a16="http://schemas.microsoft.com/office/drawing/2014/main" id="{2A177D85-3940-FB43-532A-C70AB8CBCA11}"/>
                </a:ext>
              </a:extLst>
            </p:cNvPr>
            <p:cNvSpPr txBox="1"/>
            <p:nvPr/>
          </p:nvSpPr>
          <p:spPr>
            <a:xfrm>
              <a:off x="1120895" y="2490590"/>
              <a:ext cx="1351374" cy="1291649"/>
            </a:xfrm>
            <a:prstGeom prst="rect">
              <a:avLst/>
            </a:prstGeom>
            <a:noFill/>
            <a:ln>
              <a:noFill/>
            </a:ln>
          </p:spPr>
          <p:txBody>
            <a:bodyPr spcFirstLastPara="1" wrap="square" lIns="91425" tIns="91425" rIns="91425" bIns="91425" anchor="ctr" anchorCtr="0">
              <a:noAutofit/>
            </a:bodyPr>
            <a:lstStyle/>
            <a:p>
              <a:pPr algn="ctr"/>
              <a:r>
                <a:rPr lang="en-US" sz="1200">
                  <a:solidFill>
                    <a:srgbClr val="000000"/>
                  </a:solidFill>
                  <a:latin typeface="Roboto"/>
                  <a:ea typeface="Roboto"/>
                  <a:cs typeface="Roboto"/>
                  <a:sym typeface="Roboto"/>
                </a:rPr>
                <a:t>Speakers PLAY </a:t>
              </a:r>
              <a:r>
                <a:rPr lang="en-US" sz="1200">
                  <a:latin typeface="Roboto"/>
                  <a:ea typeface="Roboto"/>
                  <a:cs typeface="Roboto"/>
                  <a:sym typeface="Roboto"/>
                </a:rPr>
                <a:t>Music of choice (</a:t>
              </a:r>
              <a:r>
                <a:rPr lang="en-US" sz="1200" err="1">
                  <a:latin typeface="Roboto"/>
                  <a:ea typeface="Roboto"/>
                  <a:cs typeface="Roboto"/>
                  <a:sym typeface="Roboto"/>
                </a:rPr>
                <a:t>Lofi</a:t>
              </a:r>
              <a:r>
                <a:rPr lang="en-US" sz="1200">
                  <a:latin typeface="Roboto"/>
                  <a:ea typeface="Roboto"/>
                  <a:cs typeface="Roboto"/>
                  <a:sym typeface="Roboto"/>
                </a:rPr>
                <a:t>) 🎶</a:t>
              </a:r>
            </a:p>
            <a:p>
              <a:pPr marL="0" lvl="0" indent="0" algn="ctr" rtl="0">
                <a:spcBef>
                  <a:spcPts val="0"/>
                </a:spcBef>
                <a:spcAft>
                  <a:spcPts val="0"/>
                </a:spcAft>
                <a:buNone/>
              </a:pPr>
              <a:r>
                <a:rPr lang="en-US" sz="1200">
                  <a:solidFill>
                    <a:srgbClr val="000000"/>
                  </a:solidFill>
                  <a:latin typeface="Roboto"/>
                  <a:ea typeface="Roboto"/>
                  <a:cs typeface="Roboto"/>
                  <a:sym typeface="Roboto"/>
                </a:rPr>
                <a:t>“Good Morning”</a:t>
              </a:r>
            </a:p>
            <a:p>
              <a:pPr marL="0" lvl="0" indent="0" algn="ctr" rtl="0">
                <a:spcBef>
                  <a:spcPts val="0"/>
                </a:spcBef>
                <a:spcAft>
                  <a:spcPts val="0"/>
                </a:spcAft>
                <a:buNone/>
              </a:pPr>
              <a:r>
                <a:rPr lang="en-US" sz="1200">
                  <a:latin typeface="Roboto"/>
                  <a:ea typeface="Roboto"/>
                  <a:cs typeface="Roboto"/>
                  <a:sym typeface="Roboto"/>
                </a:rPr>
                <a:t>💬</a:t>
              </a:r>
              <a:endParaRPr lang="en-US" sz="1200">
                <a:solidFill>
                  <a:srgbClr val="000000"/>
                </a:solidFill>
                <a:latin typeface="Roboto"/>
                <a:ea typeface="Roboto"/>
                <a:cs typeface="Roboto"/>
                <a:sym typeface="Roboto"/>
              </a:endParaRPr>
            </a:p>
          </p:txBody>
        </p:sp>
      </p:grpSp>
      <p:grpSp>
        <p:nvGrpSpPr>
          <p:cNvPr id="55" name="Google Shape;641;p28">
            <a:extLst>
              <a:ext uri="{FF2B5EF4-FFF2-40B4-BE49-F238E27FC236}">
                <a16:creationId xmlns:a16="http://schemas.microsoft.com/office/drawing/2014/main" id="{41EC0A84-C2C2-3C96-6FB1-D9FBA0B961EC}"/>
              </a:ext>
            </a:extLst>
          </p:cNvPr>
          <p:cNvGrpSpPr/>
          <p:nvPr/>
        </p:nvGrpSpPr>
        <p:grpSpPr>
          <a:xfrm>
            <a:off x="6807875" y="1313508"/>
            <a:ext cx="1446147" cy="825649"/>
            <a:chOff x="6703696" y="1430867"/>
            <a:chExt cx="1446147" cy="1104347"/>
          </a:xfrm>
        </p:grpSpPr>
        <p:sp>
          <p:nvSpPr>
            <p:cNvPr id="56" name="Google Shape;642;p28">
              <a:extLst>
                <a:ext uri="{FF2B5EF4-FFF2-40B4-BE49-F238E27FC236}">
                  <a16:creationId xmlns:a16="http://schemas.microsoft.com/office/drawing/2014/main" id="{25D01825-B8C4-A01A-C931-FE2F0447C7D3}"/>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57" name="Google Shape;643;p28">
              <a:extLst>
                <a:ext uri="{FF2B5EF4-FFF2-40B4-BE49-F238E27FC236}">
                  <a16:creationId xmlns:a16="http://schemas.microsoft.com/office/drawing/2014/main" id="{1B3DDDF5-B798-2147-4510-77676B2E78AC}"/>
                </a:ext>
              </a:extLst>
            </p:cNvPr>
            <p:cNvSpPr txBox="1"/>
            <p:nvPr/>
          </p:nvSpPr>
          <p:spPr>
            <a:xfrm>
              <a:off x="6831643" y="1604361"/>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IR Sensor Switch OFF AC &amp; Lights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59" name="Google Shape;641;p28">
            <a:extLst>
              <a:ext uri="{FF2B5EF4-FFF2-40B4-BE49-F238E27FC236}">
                <a16:creationId xmlns:a16="http://schemas.microsoft.com/office/drawing/2014/main" id="{5A5A527E-9D93-D274-9A61-01B13F1961F9}"/>
              </a:ext>
            </a:extLst>
          </p:cNvPr>
          <p:cNvGrpSpPr/>
          <p:nvPr/>
        </p:nvGrpSpPr>
        <p:grpSpPr>
          <a:xfrm>
            <a:off x="6807874" y="2444920"/>
            <a:ext cx="1446147" cy="825649"/>
            <a:chOff x="6703696" y="1430867"/>
            <a:chExt cx="1446147" cy="1104347"/>
          </a:xfrm>
        </p:grpSpPr>
        <p:sp>
          <p:nvSpPr>
            <p:cNvPr id="60" name="Google Shape;642;p28">
              <a:extLst>
                <a:ext uri="{FF2B5EF4-FFF2-40B4-BE49-F238E27FC236}">
                  <a16:creationId xmlns:a16="http://schemas.microsoft.com/office/drawing/2014/main" id="{7A02EE2A-B6FC-5406-492B-344472AF4DC7}"/>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61" name="Google Shape;643;p28">
              <a:extLst>
                <a:ext uri="{FF2B5EF4-FFF2-40B4-BE49-F238E27FC236}">
                  <a16:creationId xmlns:a16="http://schemas.microsoft.com/office/drawing/2014/main" id="{A5594D61-68A5-6069-5453-CDBAE7988324}"/>
                </a:ext>
              </a:extLst>
            </p:cNvPr>
            <p:cNvSpPr txBox="1"/>
            <p:nvPr/>
          </p:nvSpPr>
          <p:spPr>
            <a:xfrm>
              <a:off x="6790393" y="1604361"/>
              <a:ext cx="1284314"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“Have a great day!” &amp; Switch off Speaker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62" name="Google Shape;641;p28">
            <a:extLst>
              <a:ext uri="{FF2B5EF4-FFF2-40B4-BE49-F238E27FC236}">
                <a16:creationId xmlns:a16="http://schemas.microsoft.com/office/drawing/2014/main" id="{4EB17BEA-8BDF-058A-0AD0-8DC65CA6C56A}"/>
              </a:ext>
            </a:extLst>
          </p:cNvPr>
          <p:cNvGrpSpPr/>
          <p:nvPr/>
        </p:nvGrpSpPr>
        <p:grpSpPr>
          <a:xfrm>
            <a:off x="6807873" y="3585200"/>
            <a:ext cx="1446147" cy="825649"/>
            <a:chOff x="6703696" y="1430867"/>
            <a:chExt cx="1446147" cy="1104347"/>
          </a:xfrm>
        </p:grpSpPr>
        <p:sp>
          <p:nvSpPr>
            <p:cNvPr id="63" name="Google Shape;642;p28">
              <a:extLst>
                <a:ext uri="{FF2B5EF4-FFF2-40B4-BE49-F238E27FC236}">
                  <a16:creationId xmlns:a16="http://schemas.microsoft.com/office/drawing/2014/main" id="{F43DC0F3-15EB-6E5A-3AE8-F731321B6FDF}"/>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576" name="Google Shape;643;p28">
              <a:extLst>
                <a:ext uri="{FF2B5EF4-FFF2-40B4-BE49-F238E27FC236}">
                  <a16:creationId xmlns:a16="http://schemas.microsoft.com/office/drawing/2014/main" id="{D0A33082-998D-3FD3-F3B8-20046A84B16F}"/>
                </a:ext>
              </a:extLst>
            </p:cNvPr>
            <p:cNvSpPr txBox="1"/>
            <p:nvPr/>
          </p:nvSpPr>
          <p:spPr>
            <a:xfrm>
              <a:off x="6831643" y="1604361"/>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Switch OFF LCD Display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580" name="Group 579">
            <a:extLst>
              <a:ext uri="{FF2B5EF4-FFF2-40B4-BE49-F238E27FC236}">
                <a16:creationId xmlns:a16="http://schemas.microsoft.com/office/drawing/2014/main" id="{1CF30AC4-AA5E-0491-04ED-45F0E4D7FD48}"/>
              </a:ext>
            </a:extLst>
          </p:cNvPr>
          <p:cNvGrpSpPr/>
          <p:nvPr/>
        </p:nvGrpSpPr>
        <p:grpSpPr>
          <a:xfrm rot="8883524">
            <a:off x="6207331" y="1918702"/>
            <a:ext cx="506957" cy="498871"/>
            <a:chOff x="3299777" y="2806095"/>
            <a:chExt cx="506957" cy="498871"/>
          </a:xfrm>
          <a:solidFill>
            <a:srgbClr val="FF0000"/>
          </a:solidFill>
        </p:grpSpPr>
        <p:sp>
          <p:nvSpPr>
            <p:cNvPr id="581" name="Google Shape;623;p28">
              <a:extLst>
                <a:ext uri="{FF2B5EF4-FFF2-40B4-BE49-F238E27FC236}">
                  <a16:creationId xmlns:a16="http://schemas.microsoft.com/office/drawing/2014/main" id="{1C997E87-5B67-DD64-95A1-44A05C39F0C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627;p28">
              <a:extLst>
                <a:ext uri="{FF2B5EF4-FFF2-40B4-BE49-F238E27FC236}">
                  <a16:creationId xmlns:a16="http://schemas.microsoft.com/office/drawing/2014/main" id="{F5B25FF5-530F-A418-E29B-65392AC69A6E}"/>
                </a:ext>
              </a:extLst>
            </p:cNvPr>
            <p:cNvSpPr/>
            <p:nvPr/>
          </p:nvSpPr>
          <p:spPr>
            <a:xfrm rot="13469780">
              <a:off x="3435692" y="2926241"/>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roup 582">
            <a:extLst>
              <a:ext uri="{FF2B5EF4-FFF2-40B4-BE49-F238E27FC236}">
                <a16:creationId xmlns:a16="http://schemas.microsoft.com/office/drawing/2014/main" id="{160FE3D2-34FB-F673-7039-06326AACF6DD}"/>
              </a:ext>
            </a:extLst>
          </p:cNvPr>
          <p:cNvGrpSpPr/>
          <p:nvPr/>
        </p:nvGrpSpPr>
        <p:grpSpPr>
          <a:xfrm rot="13955856">
            <a:off x="6229201" y="3448234"/>
            <a:ext cx="506957" cy="498871"/>
            <a:chOff x="3299777" y="2806095"/>
            <a:chExt cx="506957" cy="498871"/>
          </a:xfrm>
          <a:solidFill>
            <a:srgbClr val="FF0000"/>
          </a:solidFill>
        </p:grpSpPr>
        <p:sp>
          <p:nvSpPr>
            <p:cNvPr id="584" name="Google Shape;623;p28">
              <a:extLst>
                <a:ext uri="{FF2B5EF4-FFF2-40B4-BE49-F238E27FC236}">
                  <a16:creationId xmlns:a16="http://schemas.microsoft.com/office/drawing/2014/main" id="{5152463B-5465-D57F-ECE7-59A1D2C0FCEF}"/>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627;p28">
              <a:extLst>
                <a:ext uri="{FF2B5EF4-FFF2-40B4-BE49-F238E27FC236}">
                  <a16:creationId xmlns:a16="http://schemas.microsoft.com/office/drawing/2014/main" id="{4D88D950-E0B7-816D-480B-74A4E50E1FEB}"/>
                </a:ext>
              </a:extLst>
            </p:cNvPr>
            <p:cNvSpPr/>
            <p:nvPr/>
          </p:nvSpPr>
          <p:spPr>
            <a:xfrm rot="13469780">
              <a:off x="3438801" y="2935546"/>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roup 585">
            <a:extLst>
              <a:ext uri="{FF2B5EF4-FFF2-40B4-BE49-F238E27FC236}">
                <a16:creationId xmlns:a16="http://schemas.microsoft.com/office/drawing/2014/main" id="{806987E1-18D6-5055-AAB3-9BEE1D73A726}"/>
              </a:ext>
            </a:extLst>
          </p:cNvPr>
          <p:cNvGrpSpPr/>
          <p:nvPr/>
        </p:nvGrpSpPr>
        <p:grpSpPr>
          <a:xfrm rot="10800000">
            <a:off x="6442217" y="2756981"/>
            <a:ext cx="265702" cy="300856"/>
            <a:chOff x="3393649" y="2856163"/>
            <a:chExt cx="370407" cy="384686"/>
          </a:xfrm>
          <a:solidFill>
            <a:srgbClr val="FF0000"/>
          </a:solidFill>
        </p:grpSpPr>
        <p:sp>
          <p:nvSpPr>
            <p:cNvPr id="587" name="Google Shape;623;p28">
              <a:extLst>
                <a:ext uri="{FF2B5EF4-FFF2-40B4-BE49-F238E27FC236}">
                  <a16:creationId xmlns:a16="http://schemas.microsoft.com/office/drawing/2014/main" id="{FD6EBB47-22E0-024B-9540-367C7517415A}"/>
                </a:ext>
              </a:extLst>
            </p:cNvPr>
            <p:cNvSpPr/>
            <p:nvPr/>
          </p:nvSpPr>
          <p:spPr>
            <a:xfrm rot="13469780">
              <a:off x="3393649" y="2856163"/>
              <a:ext cx="370407" cy="384686"/>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627;p28">
              <a:extLst>
                <a:ext uri="{FF2B5EF4-FFF2-40B4-BE49-F238E27FC236}">
                  <a16:creationId xmlns:a16="http://schemas.microsoft.com/office/drawing/2014/main" id="{722F204A-8B89-0A60-9092-A4DD04D1EEA7}"/>
                </a:ext>
              </a:extLst>
            </p:cNvPr>
            <p:cNvSpPr/>
            <p:nvPr/>
          </p:nvSpPr>
          <p:spPr>
            <a:xfrm rot="13469780">
              <a:off x="3440085" y="2920804"/>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630;p28">
            <a:extLst>
              <a:ext uri="{FF2B5EF4-FFF2-40B4-BE49-F238E27FC236}">
                <a16:creationId xmlns:a16="http://schemas.microsoft.com/office/drawing/2014/main" id="{B4061F6C-F84E-4745-D550-4B73C3867553}"/>
              </a:ext>
            </a:extLst>
          </p:cNvPr>
          <p:cNvGrpSpPr/>
          <p:nvPr/>
        </p:nvGrpSpPr>
        <p:grpSpPr>
          <a:xfrm>
            <a:off x="5102997" y="2277366"/>
            <a:ext cx="1249436" cy="1213635"/>
            <a:chOff x="961500" y="2262259"/>
            <a:chExt cx="1607244" cy="1614077"/>
          </a:xfrm>
        </p:grpSpPr>
        <p:sp>
          <p:nvSpPr>
            <p:cNvPr id="590" name="Google Shape;631;p28">
              <a:extLst>
                <a:ext uri="{FF2B5EF4-FFF2-40B4-BE49-F238E27FC236}">
                  <a16:creationId xmlns:a16="http://schemas.microsoft.com/office/drawing/2014/main" id="{71F499F1-1005-22AF-677D-FF20848C0F7A}"/>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0070C0"/>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632;p28">
              <a:extLst>
                <a:ext uri="{FF2B5EF4-FFF2-40B4-BE49-F238E27FC236}">
                  <a16:creationId xmlns:a16="http://schemas.microsoft.com/office/drawing/2014/main" id="{910118BB-7D1B-2682-9633-95BE16827241}"/>
                </a:ext>
              </a:extLst>
            </p:cNvPr>
            <p:cNvGrpSpPr/>
            <p:nvPr/>
          </p:nvGrpSpPr>
          <p:grpSpPr>
            <a:xfrm>
              <a:off x="1002667" y="2626565"/>
              <a:ext cx="1524900" cy="1092821"/>
              <a:chOff x="1002667" y="2626565"/>
              <a:chExt cx="1524900" cy="1092821"/>
            </a:xfrm>
          </p:grpSpPr>
          <p:sp>
            <p:nvSpPr>
              <p:cNvPr id="592" name="Google Shape;633;p28">
                <a:extLst>
                  <a:ext uri="{FF2B5EF4-FFF2-40B4-BE49-F238E27FC236}">
                    <a16:creationId xmlns:a16="http://schemas.microsoft.com/office/drawing/2014/main" id="{50A5249F-4123-7DC0-FAA0-E4577024DC85}"/>
                  </a:ext>
                </a:extLst>
              </p:cNvPr>
              <p:cNvSpPr txBox="1"/>
              <p:nvPr/>
            </p:nvSpPr>
            <p:spPr>
              <a:xfrm>
                <a:off x="1079440" y="2626565"/>
                <a:ext cx="1371300" cy="3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070C0"/>
                    </a:solidFill>
                    <a:latin typeface="Fira Sans Extra Condensed Medium"/>
                    <a:ea typeface="Fira Sans Extra Condensed Medium"/>
                    <a:cs typeface="Fira Sans Extra Condensed Medium"/>
                    <a:sym typeface="Fira Sans Extra Condensed Medium"/>
                  </a:rPr>
                  <a:t>END</a:t>
                </a:r>
                <a:endParaRPr sz="1800" b="1">
                  <a:solidFill>
                    <a:srgbClr val="0070C0"/>
                  </a:solidFill>
                  <a:latin typeface="Fira Sans Extra Condensed Medium"/>
                  <a:ea typeface="Fira Sans Extra Condensed Medium"/>
                  <a:cs typeface="Fira Sans Extra Condensed Medium"/>
                  <a:sym typeface="Fira Sans Extra Condensed Medium"/>
                </a:endParaRPr>
              </a:p>
            </p:txBody>
          </p:sp>
          <p:sp>
            <p:nvSpPr>
              <p:cNvPr id="593" name="Google Shape;634;p28">
                <a:extLst>
                  <a:ext uri="{FF2B5EF4-FFF2-40B4-BE49-F238E27FC236}">
                    <a16:creationId xmlns:a16="http://schemas.microsoft.com/office/drawing/2014/main" id="{C2C7AA38-0190-4A3E-CCB6-FB7211C12208}"/>
                  </a:ext>
                </a:extLst>
              </p:cNvPr>
              <p:cNvSpPr txBox="1"/>
              <p:nvPr/>
            </p:nvSpPr>
            <p:spPr>
              <a:xfrm>
                <a:off x="1002667" y="2925214"/>
                <a:ext cx="1524900" cy="79417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latin typeface="Roboto"/>
                    <a:ea typeface="Roboto"/>
                    <a:cs typeface="Roboto"/>
                    <a:sym typeface="Roboto"/>
                  </a:rPr>
                  <a:t>RFID Reader detects EXIT</a:t>
                </a:r>
              </a:p>
              <a:p>
                <a:pPr marL="0" lvl="0" indent="0" algn="ctr" rtl="0">
                  <a:spcBef>
                    <a:spcPts val="0"/>
                  </a:spcBef>
                  <a:spcAft>
                    <a:spcPts val="0"/>
                  </a:spcAft>
                  <a:buNone/>
                </a:pPr>
                <a:r>
                  <a:rPr lang="en-US" sz="1200">
                    <a:latin typeface="Roboto"/>
                    <a:ea typeface="Roboto"/>
                    <a:cs typeface="Roboto"/>
                    <a:sym typeface="Roboto"/>
                  </a:rPr>
                  <a:t>🚪</a:t>
                </a:r>
                <a:endParaRPr lang="en-US" sz="1200">
                  <a:solidFill>
                    <a:srgbClr val="000000"/>
                  </a:solidFill>
                  <a:latin typeface="Roboto"/>
                  <a:ea typeface="Roboto"/>
                  <a:cs typeface="Roboto"/>
                  <a:sym typeface="Roboto"/>
                </a:endParaRPr>
              </a:p>
            </p:txBody>
          </p:sp>
        </p:grpSp>
      </p:grpSp>
      <p:sp>
        <p:nvSpPr>
          <p:cNvPr id="9" name="Google Shape;627;p28">
            <a:extLst>
              <a:ext uri="{FF2B5EF4-FFF2-40B4-BE49-F238E27FC236}">
                <a16:creationId xmlns:a16="http://schemas.microsoft.com/office/drawing/2014/main" id="{62280DBB-CCB6-EED8-8680-5CCBB1E45270}"/>
              </a:ext>
            </a:extLst>
          </p:cNvPr>
          <p:cNvSpPr/>
          <p:nvPr/>
        </p:nvSpPr>
        <p:spPr>
          <a:xfrm rot="5802400">
            <a:off x="2013345" y="2181414"/>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22" name="Google Shape;627;p28">
            <a:extLst>
              <a:ext uri="{FF2B5EF4-FFF2-40B4-BE49-F238E27FC236}">
                <a16:creationId xmlns:a16="http://schemas.microsoft.com/office/drawing/2014/main" id="{8BD72333-C01B-9BB4-817A-933270E69C15}"/>
              </a:ext>
            </a:extLst>
          </p:cNvPr>
          <p:cNvSpPr/>
          <p:nvPr/>
        </p:nvSpPr>
        <p:spPr>
          <a:xfrm rot="16602400">
            <a:off x="982162" y="3215185"/>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23" name="Google Shape;627;p28">
            <a:extLst>
              <a:ext uri="{FF2B5EF4-FFF2-40B4-BE49-F238E27FC236}">
                <a16:creationId xmlns:a16="http://schemas.microsoft.com/office/drawing/2014/main" id="{18C90AB6-ADDF-BBE2-2E95-7A0AD70E608B}"/>
              </a:ext>
            </a:extLst>
          </p:cNvPr>
          <p:cNvSpPr/>
          <p:nvPr/>
        </p:nvSpPr>
        <p:spPr>
          <a:xfrm rot="5802400">
            <a:off x="4408586" y="907950"/>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25" name="Google Shape;627;p28">
            <a:extLst>
              <a:ext uri="{FF2B5EF4-FFF2-40B4-BE49-F238E27FC236}">
                <a16:creationId xmlns:a16="http://schemas.microsoft.com/office/drawing/2014/main" id="{54B075C1-BC7B-A65C-7A2F-803BF452D05F}"/>
              </a:ext>
            </a:extLst>
          </p:cNvPr>
          <p:cNvSpPr/>
          <p:nvPr/>
        </p:nvSpPr>
        <p:spPr>
          <a:xfrm rot="16602400">
            <a:off x="3362917" y="1931707"/>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500"/>
                            </p:stCondLst>
                            <p:childTnLst>
                              <p:par>
                                <p:cTn id="18" presetID="26" presetClass="emph" presetSubtype="0" repeatCount="indefinite" fill="hold" nodeType="afterEffect">
                                  <p:stCondLst>
                                    <p:cond delay="0"/>
                                  </p:stCondLst>
                                  <p:endCondLst>
                                    <p:cond evt="onNext" delay="0">
                                      <p:tgtEl>
                                        <p:sldTgt/>
                                      </p:tgtEl>
                                    </p:cond>
                                  </p:endCondLst>
                                  <p:childTnLst>
                                    <p:animEffect transition="out" filter="fade">
                                      <p:cBhvr>
                                        <p:cTn id="19" dur="1000" tmFilter="0, 0; .2, .5; .8, .5; 1, 0"/>
                                        <p:tgtEl>
                                          <p:spTgt spid="20"/>
                                        </p:tgtEl>
                                      </p:cBhvr>
                                    </p:animEffect>
                                    <p:animScale>
                                      <p:cBhvr>
                                        <p:cTn id="20" dur="500" autoRev="1" fill="hold"/>
                                        <p:tgtEl>
                                          <p:spTgt spid="20"/>
                                        </p:tgtEl>
                                      </p:cBhvr>
                                      <p:by x="105000" y="105000"/>
                                    </p:animScale>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500"/>
                                        <p:tgtEl>
                                          <p:spTgt spid="46"/>
                                        </p:tgtEl>
                                      </p:cBhvr>
                                    </p:animEffect>
                                  </p:childTnLst>
                                </p:cTn>
                              </p:par>
                              <p:par>
                                <p:cTn id="26" presetID="10" presetClass="entr" presetSubtype="0" fill="hold" nodeType="with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par>
                                <p:cTn id="29" presetID="10"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500"/>
                            </p:stCondLst>
                            <p:childTnLst>
                              <p:par>
                                <p:cTn id="39" presetID="26" presetClass="emph" presetSubtype="0" repeatCount="indefinite" fill="hold" nodeType="afterEffect">
                                  <p:stCondLst>
                                    <p:cond delay="0"/>
                                  </p:stCondLst>
                                  <p:endCondLst>
                                    <p:cond evt="onNext" delay="0">
                                      <p:tgtEl>
                                        <p:sldTgt/>
                                      </p:tgtEl>
                                    </p:cond>
                                  </p:endCondLst>
                                  <p:childTnLst>
                                    <p:animEffect transition="out" filter="fade">
                                      <p:cBhvr>
                                        <p:cTn id="40" dur="1000" tmFilter="0, 0; .2, .5; .8, .5; 1, 0"/>
                                        <p:tgtEl>
                                          <p:spTgt spid="52"/>
                                        </p:tgtEl>
                                      </p:cBhvr>
                                    </p:animEffect>
                                    <p:animScale>
                                      <p:cBhvr>
                                        <p:cTn id="41" dur="500" autoRev="1" fill="hold"/>
                                        <p:tgtEl>
                                          <p:spTgt spid="52"/>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41"/>
                                        </p:tgtEl>
                                        <p:attrNameLst>
                                          <p:attrName>style.visibility</p:attrName>
                                        </p:attrNameLst>
                                      </p:cBhvr>
                                      <p:to>
                                        <p:strVal val="visible"/>
                                      </p:to>
                                    </p:set>
                                    <p:animEffect transition="in" filter="fade">
                                      <p:cBhvr>
                                        <p:cTn id="46" dur="500"/>
                                        <p:tgtEl>
                                          <p:spTgt spid="641"/>
                                        </p:tgtEl>
                                      </p:cBhvr>
                                    </p:animEffect>
                                  </p:childTnLst>
                                </p:cTn>
                              </p:par>
                              <p:par>
                                <p:cTn id="47" presetID="10" presetClass="entr" presetSubtype="0" fill="hold"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500"/>
                                        <p:tgtEl>
                                          <p:spTgt spid="49"/>
                                        </p:tgtEl>
                                      </p:cBhvr>
                                    </p:animEffect>
                                  </p:childTnLst>
                                </p:cTn>
                              </p:par>
                              <p:par>
                                <p:cTn id="55" presetID="10" presetClass="entr" presetSubtype="0" fill="hold" nodeType="with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89"/>
                                        </p:tgtEl>
                                        <p:attrNameLst>
                                          <p:attrName>style.visibility</p:attrName>
                                        </p:attrNameLst>
                                      </p:cBhvr>
                                      <p:to>
                                        <p:strVal val="visible"/>
                                      </p:to>
                                    </p:set>
                                    <p:animEffect transition="in" filter="fade">
                                      <p:cBhvr>
                                        <p:cTn id="62" dur="500"/>
                                        <p:tgtEl>
                                          <p:spTgt spid="58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80"/>
                                        </p:tgtEl>
                                        <p:attrNameLst>
                                          <p:attrName>style.visibility</p:attrName>
                                        </p:attrNameLst>
                                      </p:cBhvr>
                                      <p:to>
                                        <p:strVal val="visible"/>
                                      </p:to>
                                    </p:set>
                                    <p:animEffect transition="in" filter="fade">
                                      <p:cBhvr>
                                        <p:cTn id="67" dur="500"/>
                                        <p:tgtEl>
                                          <p:spTgt spid="580"/>
                                        </p:tgtEl>
                                      </p:cBhvr>
                                    </p:animEffect>
                                  </p:childTnLst>
                                </p:cTn>
                              </p:par>
                              <p:par>
                                <p:cTn id="68" presetID="10" presetClass="entr" presetSubtype="0" fill="hold" nodeType="withEffect">
                                  <p:stCondLst>
                                    <p:cond delay="0"/>
                                  </p:stCondLst>
                                  <p:childTnLst>
                                    <p:set>
                                      <p:cBhvr>
                                        <p:cTn id="69" dur="1" fill="hold">
                                          <p:stCondLst>
                                            <p:cond delay="0"/>
                                          </p:stCondLst>
                                        </p:cTn>
                                        <p:tgtEl>
                                          <p:spTgt spid="55"/>
                                        </p:tgtEl>
                                        <p:attrNameLst>
                                          <p:attrName>style.visibility</p:attrName>
                                        </p:attrNameLst>
                                      </p:cBhvr>
                                      <p:to>
                                        <p:strVal val="visible"/>
                                      </p:to>
                                    </p:set>
                                    <p:animEffect transition="in" filter="fade">
                                      <p:cBhvr>
                                        <p:cTn id="70" dur="500"/>
                                        <p:tgtEl>
                                          <p:spTgt spid="55"/>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500"/>
                                        <p:tgtEl>
                                          <p:spTgt spid="59"/>
                                        </p:tgtEl>
                                      </p:cBhvr>
                                    </p:animEffect>
                                  </p:childTnLst>
                                </p:cTn>
                              </p:par>
                              <p:par>
                                <p:cTn id="76" presetID="10" presetClass="entr" presetSubtype="0" fill="hold" nodeType="withEffect">
                                  <p:stCondLst>
                                    <p:cond delay="0"/>
                                  </p:stCondLst>
                                  <p:childTnLst>
                                    <p:set>
                                      <p:cBhvr>
                                        <p:cTn id="77" dur="1" fill="hold">
                                          <p:stCondLst>
                                            <p:cond delay="0"/>
                                          </p:stCondLst>
                                        </p:cTn>
                                        <p:tgtEl>
                                          <p:spTgt spid="586"/>
                                        </p:tgtEl>
                                        <p:attrNameLst>
                                          <p:attrName>style.visibility</p:attrName>
                                        </p:attrNameLst>
                                      </p:cBhvr>
                                      <p:to>
                                        <p:strVal val="visible"/>
                                      </p:to>
                                    </p:set>
                                    <p:animEffect transition="in" filter="fade">
                                      <p:cBhvr>
                                        <p:cTn id="78" dur="500"/>
                                        <p:tgtEl>
                                          <p:spTgt spid="586"/>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500"/>
                                        <p:tgtEl>
                                          <p:spTgt spid="62"/>
                                        </p:tgtEl>
                                      </p:cBhvr>
                                    </p:animEffect>
                                  </p:childTnLst>
                                </p:cTn>
                              </p:par>
                              <p:par>
                                <p:cTn id="84" presetID="10" presetClass="entr" presetSubtype="0" fill="hold" nodeType="withEffect">
                                  <p:stCondLst>
                                    <p:cond delay="0"/>
                                  </p:stCondLst>
                                  <p:childTnLst>
                                    <p:set>
                                      <p:cBhvr>
                                        <p:cTn id="85" dur="1" fill="hold">
                                          <p:stCondLst>
                                            <p:cond delay="0"/>
                                          </p:stCondLst>
                                        </p:cTn>
                                        <p:tgtEl>
                                          <p:spTgt spid="583"/>
                                        </p:tgtEl>
                                        <p:attrNameLst>
                                          <p:attrName>style.visibility</p:attrName>
                                        </p:attrNameLst>
                                      </p:cBhvr>
                                      <p:to>
                                        <p:strVal val="visible"/>
                                      </p:to>
                                    </p:set>
                                    <p:animEffect transition="in" filter="fade">
                                      <p:cBhvr>
                                        <p:cTn id="86" dur="500"/>
                                        <p:tgtEl>
                                          <p:spTgt spid="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2" grpId="0" animBg="1"/>
      <p:bldP spid="23" grpId="0" animBg="1"/>
      <p:bldP spid="2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title"/>
          </p:nvPr>
        </p:nvSpPr>
        <p:spPr>
          <a:xfrm>
            <a:off x="1849584" y="217976"/>
            <a:ext cx="5721000" cy="39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bg1">
                    <a:lumMod val="50000"/>
                  </a:schemeClr>
                </a:solidFill>
              </a:rPr>
              <a:t>FLOWCHART(Night) </a:t>
            </a:r>
            <a:r>
              <a:rPr lang="en-US" sz="3600">
                <a:solidFill>
                  <a:schemeClr val="bg1">
                    <a:lumMod val="50000"/>
                  </a:schemeClr>
                </a:solidFill>
              </a:rPr>
              <a:t>🌙</a:t>
            </a:r>
            <a:endParaRPr>
              <a:solidFill>
                <a:schemeClr val="bg1">
                  <a:lumMod val="50000"/>
                </a:schemeClr>
              </a:solidFill>
            </a:endParaRPr>
          </a:p>
        </p:txBody>
      </p:sp>
      <p:grpSp>
        <p:nvGrpSpPr>
          <p:cNvPr id="641" name="Google Shape;641;p28"/>
          <p:cNvGrpSpPr/>
          <p:nvPr/>
        </p:nvGrpSpPr>
        <p:grpSpPr>
          <a:xfrm>
            <a:off x="3265865" y="2316944"/>
            <a:ext cx="1604020" cy="931876"/>
            <a:chOff x="6703696" y="1430867"/>
            <a:chExt cx="1446147" cy="1104347"/>
          </a:xfrm>
        </p:grpSpPr>
        <p:sp>
          <p:nvSpPr>
            <p:cNvPr id="642" name="Google Shape;642;p28"/>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643" name="Google Shape;643;p28"/>
            <p:cNvSpPr txBox="1"/>
            <p:nvPr/>
          </p:nvSpPr>
          <p:spPr>
            <a:xfrm>
              <a:off x="6831643" y="1604361"/>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IR Sensor Switch ON LED Strip Lights &amp; AC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11" name="Group 10">
            <a:extLst>
              <a:ext uri="{FF2B5EF4-FFF2-40B4-BE49-F238E27FC236}">
                <a16:creationId xmlns:a16="http://schemas.microsoft.com/office/drawing/2014/main" id="{FBE8CD71-9809-9CB8-C677-05390DFAC98D}"/>
              </a:ext>
            </a:extLst>
          </p:cNvPr>
          <p:cNvGrpSpPr/>
          <p:nvPr/>
        </p:nvGrpSpPr>
        <p:grpSpPr>
          <a:xfrm rot="10800000">
            <a:off x="2526127" y="2470096"/>
            <a:ext cx="506957" cy="498871"/>
            <a:chOff x="3299777" y="2806095"/>
            <a:chExt cx="506957" cy="498871"/>
          </a:xfrm>
          <a:solidFill>
            <a:srgbClr val="00B050"/>
          </a:solidFill>
        </p:grpSpPr>
        <p:sp>
          <p:nvSpPr>
            <p:cNvPr id="12" name="Google Shape;623;p28">
              <a:extLst>
                <a:ext uri="{FF2B5EF4-FFF2-40B4-BE49-F238E27FC236}">
                  <a16:creationId xmlns:a16="http://schemas.microsoft.com/office/drawing/2014/main" id="{3780ECBD-9260-BE69-4A14-31C84ECFEDAC}"/>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27;p28">
              <a:extLst>
                <a:ext uri="{FF2B5EF4-FFF2-40B4-BE49-F238E27FC236}">
                  <a16:creationId xmlns:a16="http://schemas.microsoft.com/office/drawing/2014/main" id="{B0F8662F-9F24-2868-0277-B189CBD77E81}"/>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641;p28">
            <a:extLst>
              <a:ext uri="{FF2B5EF4-FFF2-40B4-BE49-F238E27FC236}">
                <a16:creationId xmlns:a16="http://schemas.microsoft.com/office/drawing/2014/main" id="{7A9A7744-649E-715C-8551-D0630CC328C2}"/>
              </a:ext>
            </a:extLst>
          </p:cNvPr>
          <p:cNvGrpSpPr/>
          <p:nvPr/>
        </p:nvGrpSpPr>
        <p:grpSpPr>
          <a:xfrm>
            <a:off x="3271676" y="4247450"/>
            <a:ext cx="1629120" cy="825650"/>
            <a:chOff x="6703696" y="1430867"/>
            <a:chExt cx="1446147" cy="1104347"/>
          </a:xfrm>
        </p:grpSpPr>
        <p:sp>
          <p:nvSpPr>
            <p:cNvPr id="44" name="Google Shape;642;p28">
              <a:extLst>
                <a:ext uri="{FF2B5EF4-FFF2-40B4-BE49-F238E27FC236}">
                  <a16:creationId xmlns:a16="http://schemas.microsoft.com/office/drawing/2014/main" id="{1E548507-9D67-7859-5606-D842E49E918A}"/>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45" name="Google Shape;643;p28">
              <a:extLst>
                <a:ext uri="{FF2B5EF4-FFF2-40B4-BE49-F238E27FC236}">
                  <a16:creationId xmlns:a16="http://schemas.microsoft.com/office/drawing/2014/main" id="{B6E7D7B5-6319-9AC8-AE6A-8F9948102A44}"/>
                </a:ext>
              </a:extLst>
            </p:cNvPr>
            <p:cNvSpPr txBox="1"/>
            <p:nvPr/>
          </p:nvSpPr>
          <p:spPr>
            <a:xfrm>
              <a:off x="6831643" y="160436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Servo Motor CLOSE Curtains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46" name="Group 45">
            <a:extLst>
              <a:ext uri="{FF2B5EF4-FFF2-40B4-BE49-F238E27FC236}">
                <a16:creationId xmlns:a16="http://schemas.microsoft.com/office/drawing/2014/main" id="{98CEF814-5E65-4BC9-FFFB-C41E0554092A}"/>
              </a:ext>
            </a:extLst>
          </p:cNvPr>
          <p:cNvGrpSpPr/>
          <p:nvPr/>
        </p:nvGrpSpPr>
        <p:grpSpPr>
          <a:xfrm rot="8793939">
            <a:off x="2468642" y="1696477"/>
            <a:ext cx="506957" cy="498871"/>
            <a:chOff x="3299777" y="2806095"/>
            <a:chExt cx="506957" cy="498871"/>
          </a:xfrm>
          <a:solidFill>
            <a:srgbClr val="00B050"/>
          </a:solidFill>
        </p:grpSpPr>
        <p:sp>
          <p:nvSpPr>
            <p:cNvPr id="47" name="Google Shape;623;p28">
              <a:extLst>
                <a:ext uri="{FF2B5EF4-FFF2-40B4-BE49-F238E27FC236}">
                  <a16:creationId xmlns:a16="http://schemas.microsoft.com/office/drawing/2014/main" id="{62A10A70-3C22-52FE-FD32-9C5B266B72A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27;p28">
              <a:extLst>
                <a:ext uri="{FF2B5EF4-FFF2-40B4-BE49-F238E27FC236}">
                  <a16:creationId xmlns:a16="http://schemas.microsoft.com/office/drawing/2014/main" id="{F9AAA056-411D-6E29-E9DB-7574DA43277E}"/>
                </a:ext>
              </a:extLst>
            </p:cNvPr>
            <p:cNvSpPr/>
            <p:nvPr/>
          </p:nvSpPr>
          <p:spPr>
            <a:xfrm rot="13469780">
              <a:off x="3436187" y="2926132"/>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roup 48">
            <a:extLst>
              <a:ext uri="{FF2B5EF4-FFF2-40B4-BE49-F238E27FC236}">
                <a16:creationId xmlns:a16="http://schemas.microsoft.com/office/drawing/2014/main" id="{A5980A02-497D-8AA9-75CB-E65CC0AD38AC}"/>
              </a:ext>
            </a:extLst>
          </p:cNvPr>
          <p:cNvGrpSpPr/>
          <p:nvPr/>
        </p:nvGrpSpPr>
        <p:grpSpPr>
          <a:xfrm rot="12235277">
            <a:off x="2400140" y="3095186"/>
            <a:ext cx="719555" cy="713810"/>
            <a:chOff x="3224974" y="2712774"/>
            <a:chExt cx="719555" cy="713810"/>
          </a:xfrm>
          <a:solidFill>
            <a:srgbClr val="00B050"/>
          </a:solidFill>
        </p:grpSpPr>
        <p:sp>
          <p:nvSpPr>
            <p:cNvPr id="50" name="Google Shape;623;p28">
              <a:extLst>
                <a:ext uri="{FF2B5EF4-FFF2-40B4-BE49-F238E27FC236}">
                  <a16:creationId xmlns:a16="http://schemas.microsoft.com/office/drawing/2014/main" id="{A7C0AB32-1C20-ABF2-98EB-2162D3A1CB09}"/>
                </a:ext>
              </a:extLst>
            </p:cNvPr>
            <p:cNvSpPr/>
            <p:nvPr/>
          </p:nvSpPr>
          <p:spPr>
            <a:xfrm rot="13469780">
              <a:off x="3224974" y="2712774"/>
              <a:ext cx="719555" cy="713810"/>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27;p28">
              <a:extLst>
                <a:ext uri="{FF2B5EF4-FFF2-40B4-BE49-F238E27FC236}">
                  <a16:creationId xmlns:a16="http://schemas.microsoft.com/office/drawing/2014/main" id="{85120D51-6C6F-87DB-B5BC-4999FE26DBD8}"/>
                </a:ext>
              </a:extLst>
            </p:cNvPr>
            <p:cNvSpPr/>
            <p:nvPr/>
          </p:nvSpPr>
          <p:spPr>
            <a:xfrm rot="13469780">
              <a:off x="3442664" y="2925909"/>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630;p28">
            <a:extLst>
              <a:ext uri="{FF2B5EF4-FFF2-40B4-BE49-F238E27FC236}">
                <a16:creationId xmlns:a16="http://schemas.microsoft.com/office/drawing/2014/main" id="{4165B097-5948-CBA0-3B3F-25B346276D61}"/>
              </a:ext>
            </a:extLst>
          </p:cNvPr>
          <p:cNvGrpSpPr/>
          <p:nvPr/>
        </p:nvGrpSpPr>
        <p:grpSpPr>
          <a:xfrm>
            <a:off x="3170396" y="739746"/>
            <a:ext cx="1539688" cy="1505514"/>
            <a:chOff x="961500" y="2262259"/>
            <a:chExt cx="1607244" cy="1614077"/>
          </a:xfrm>
        </p:grpSpPr>
        <p:sp>
          <p:nvSpPr>
            <p:cNvPr id="53" name="Google Shape;631;p28">
              <a:extLst>
                <a:ext uri="{FF2B5EF4-FFF2-40B4-BE49-F238E27FC236}">
                  <a16:creationId xmlns:a16="http://schemas.microsoft.com/office/drawing/2014/main" id="{7A38F0DB-EFD7-D661-E0E7-756776DCADAA}"/>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34;p28">
              <a:extLst>
                <a:ext uri="{FF2B5EF4-FFF2-40B4-BE49-F238E27FC236}">
                  <a16:creationId xmlns:a16="http://schemas.microsoft.com/office/drawing/2014/main" id="{2A177D85-3940-FB43-532A-C70AB8CBCA11}"/>
                </a:ext>
              </a:extLst>
            </p:cNvPr>
            <p:cNvSpPr txBox="1"/>
            <p:nvPr/>
          </p:nvSpPr>
          <p:spPr>
            <a:xfrm>
              <a:off x="1120895" y="2490590"/>
              <a:ext cx="1351374" cy="1291649"/>
            </a:xfrm>
            <a:prstGeom prst="rect">
              <a:avLst/>
            </a:prstGeom>
            <a:noFill/>
            <a:ln>
              <a:noFill/>
            </a:ln>
          </p:spPr>
          <p:txBody>
            <a:bodyPr spcFirstLastPara="1" wrap="square" lIns="91425" tIns="91425" rIns="91425" bIns="91425" anchor="ctr" anchorCtr="0">
              <a:noAutofit/>
            </a:bodyPr>
            <a:lstStyle/>
            <a:p>
              <a:pPr algn="ctr"/>
              <a:r>
                <a:rPr lang="en-US" sz="1200">
                  <a:latin typeface="Roboto"/>
                  <a:ea typeface="Roboto"/>
                  <a:cs typeface="Roboto"/>
                  <a:sym typeface="Roboto"/>
                </a:rPr>
                <a:t>“Welcome Back!”</a:t>
              </a:r>
            </a:p>
            <a:p>
              <a:pPr algn="ctr"/>
              <a:r>
                <a:rPr lang="en-US" sz="1200">
                  <a:latin typeface="Roboto"/>
                  <a:ea typeface="Roboto"/>
                  <a:cs typeface="Roboto"/>
                  <a:sym typeface="Roboto"/>
                </a:rPr>
                <a:t>Speakers PLAY </a:t>
              </a:r>
              <a:r>
                <a:rPr lang="en-US" sz="1200" err="1">
                  <a:latin typeface="Roboto"/>
                  <a:ea typeface="Roboto"/>
                  <a:cs typeface="Roboto"/>
                  <a:sym typeface="Roboto"/>
                </a:rPr>
                <a:t>Lofi</a:t>
              </a:r>
              <a:r>
                <a:rPr lang="en-US" sz="1200">
                  <a:latin typeface="Roboto"/>
                  <a:ea typeface="Roboto"/>
                  <a:cs typeface="Roboto"/>
                  <a:sym typeface="Roboto"/>
                </a:rPr>
                <a:t> Music 🎶</a:t>
              </a:r>
            </a:p>
          </p:txBody>
        </p:sp>
      </p:grpSp>
      <p:grpSp>
        <p:nvGrpSpPr>
          <p:cNvPr id="55" name="Google Shape;641;p28">
            <a:extLst>
              <a:ext uri="{FF2B5EF4-FFF2-40B4-BE49-F238E27FC236}">
                <a16:creationId xmlns:a16="http://schemas.microsoft.com/office/drawing/2014/main" id="{41EC0A84-C2C2-3C96-6FB1-D9FBA0B961EC}"/>
              </a:ext>
            </a:extLst>
          </p:cNvPr>
          <p:cNvGrpSpPr/>
          <p:nvPr/>
        </p:nvGrpSpPr>
        <p:grpSpPr>
          <a:xfrm>
            <a:off x="6284034" y="973266"/>
            <a:ext cx="1566986" cy="843984"/>
            <a:chOff x="6703697" y="1430867"/>
            <a:chExt cx="1446147" cy="1104347"/>
          </a:xfrm>
        </p:grpSpPr>
        <p:sp>
          <p:nvSpPr>
            <p:cNvPr id="56" name="Google Shape;642;p28">
              <a:extLst>
                <a:ext uri="{FF2B5EF4-FFF2-40B4-BE49-F238E27FC236}">
                  <a16:creationId xmlns:a16="http://schemas.microsoft.com/office/drawing/2014/main" id="{25D01825-B8C4-A01A-C931-FE2F0447C7D3}"/>
                </a:ext>
              </a:extLst>
            </p:cNvPr>
            <p:cNvSpPr/>
            <p:nvPr/>
          </p:nvSpPr>
          <p:spPr>
            <a:xfrm>
              <a:off x="6703697"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57" name="Google Shape;643;p28">
              <a:extLst>
                <a:ext uri="{FF2B5EF4-FFF2-40B4-BE49-F238E27FC236}">
                  <a16:creationId xmlns:a16="http://schemas.microsoft.com/office/drawing/2014/main" id="{1B3DDDF5-B798-2147-4510-77676B2E78AC}"/>
                </a:ext>
              </a:extLst>
            </p:cNvPr>
            <p:cNvSpPr txBox="1"/>
            <p:nvPr/>
          </p:nvSpPr>
          <p:spPr>
            <a:xfrm>
              <a:off x="6831643" y="1604361"/>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Switch OFF LED Strip Lights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59" name="Google Shape;641;p28">
            <a:extLst>
              <a:ext uri="{FF2B5EF4-FFF2-40B4-BE49-F238E27FC236}">
                <a16:creationId xmlns:a16="http://schemas.microsoft.com/office/drawing/2014/main" id="{5A5A527E-9D93-D274-9A61-01B13F1961F9}"/>
              </a:ext>
            </a:extLst>
          </p:cNvPr>
          <p:cNvGrpSpPr/>
          <p:nvPr/>
        </p:nvGrpSpPr>
        <p:grpSpPr>
          <a:xfrm>
            <a:off x="6159170" y="4030529"/>
            <a:ext cx="1803065" cy="752196"/>
            <a:chOff x="6703696" y="1430867"/>
            <a:chExt cx="1446147" cy="1104347"/>
          </a:xfrm>
        </p:grpSpPr>
        <p:sp>
          <p:nvSpPr>
            <p:cNvPr id="60" name="Google Shape;642;p28">
              <a:extLst>
                <a:ext uri="{FF2B5EF4-FFF2-40B4-BE49-F238E27FC236}">
                  <a16:creationId xmlns:a16="http://schemas.microsoft.com/office/drawing/2014/main" id="{7A02EE2A-B6FC-5406-492B-344472AF4DC7}"/>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61" name="Google Shape;643;p28">
              <a:extLst>
                <a:ext uri="{FF2B5EF4-FFF2-40B4-BE49-F238E27FC236}">
                  <a16:creationId xmlns:a16="http://schemas.microsoft.com/office/drawing/2014/main" id="{A5594D61-68A5-6069-5453-CDBAE7988324}"/>
                </a:ext>
              </a:extLst>
            </p:cNvPr>
            <p:cNvSpPr txBox="1"/>
            <p:nvPr/>
          </p:nvSpPr>
          <p:spPr>
            <a:xfrm>
              <a:off x="6798419" y="1605189"/>
              <a:ext cx="1296637" cy="75570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Speakers stop playing Lofi Music</a:t>
              </a:r>
              <a:r>
                <a:rPr lang="en-US" sz="1200">
                  <a:latin typeface="Roboto"/>
                  <a:ea typeface="Roboto"/>
                  <a:cs typeface="Roboto"/>
                  <a:sym typeface="Roboto"/>
                </a:rPr>
                <a:t>🔈</a:t>
              </a:r>
              <a:br>
                <a:rPr lang="en" sz="1200">
                  <a:latin typeface="Roboto"/>
                  <a:ea typeface="Roboto"/>
                  <a:cs typeface="Roboto"/>
                  <a:sym typeface="Roboto"/>
                </a:rPr>
              </a:br>
              <a:r>
                <a:rPr lang="en" sz="1200">
                  <a:latin typeface="Roboto"/>
                  <a:ea typeface="Roboto"/>
                  <a:cs typeface="Roboto"/>
                  <a:sym typeface="Roboto"/>
                </a:rPr>
                <a:t>“Goodnight!”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580" name="Group 579">
            <a:extLst>
              <a:ext uri="{FF2B5EF4-FFF2-40B4-BE49-F238E27FC236}">
                <a16:creationId xmlns:a16="http://schemas.microsoft.com/office/drawing/2014/main" id="{1CF30AC4-AA5E-0491-04ED-45F0E4D7FD48}"/>
              </a:ext>
            </a:extLst>
          </p:cNvPr>
          <p:cNvGrpSpPr/>
          <p:nvPr/>
        </p:nvGrpSpPr>
        <p:grpSpPr>
          <a:xfrm rot="8225709">
            <a:off x="6229325" y="1829844"/>
            <a:ext cx="506957" cy="498871"/>
            <a:chOff x="3299777" y="2806095"/>
            <a:chExt cx="506957" cy="498871"/>
          </a:xfrm>
          <a:solidFill>
            <a:srgbClr val="FF0000"/>
          </a:solidFill>
        </p:grpSpPr>
        <p:sp>
          <p:nvSpPr>
            <p:cNvPr id="581" name="Google Shape;623;p28">
              <a:extLst>
                <a:ext uri="{FF2B5EF4-FFF2-40B4-BE49-F238E27FC236}">
                  <a16:creationId xmlns:a16="http://schemas.microsoft.com/office/drawing/2014/main" id="{1C997E87-5B67-DD64-95A1-44A05C39F0C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627;p28">
              <a:extLst>
                <a:ext uri="{FF2B5EF4-FFF2-40B4-BE49-F238E27FC236}">
                  <a16:creationId xmlns:a16="http://schemas.microsoft.com/office/drawing/2014/main" id="{F5B25FF5-530F-A418-E29B-65392AC69A6E}"/>
                </a:ext>
              </a:extLst>
            </p:cNvPr>
            <p:cNvSpPr/>
            <p:nvPr/>
          </p:nvSpPr>
          <p:spPr>
            <a:xfrm rot="13469780">
              <a:off x="3439375" y="2925751"/>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roup 582">
            <a:extLst>
              <a:ext uri="{FF2B5EF4-FFF2-40B4-BE49-F238E27FC236}">
                <a16:creationId xmlns:a16="http://schemas.microsoft.com/office/drawing/2014/main" id="{160FE3D2-34FB-F673-7039-06326AACF6DD}"/>
              </a:ext>
            </a:extLst>
          </p:cNvPr>
          <p:cNvGrpSpPr/>
          <p:nvPr/>
        </p:nvGrpSpPr>
        <p:grpSpPr>
          <a:xfrm rot="13955856">
            <a:off x="6242951" y="3461984"/>
            <a:ext cx="506957" cy="498871"/>
            <a:chOff x="3299777" y="2806095"/>
            <a:chExt cx="506957" cy="498871"/>
          </a:xfrm>
          <a:solidFill>
            <a:srgbClr val="FF0000"/>
          </a:solidFill>
        </p:grpSpPr>
        <p:sp>
          <p:nvSpPr>
            <p:cNvPr id="584" name="Google Shape;623;p28">
              <a:extLst>
                <a:ext uri="{FF2B5EF4-FFF2-40B4-BE49-F238E27FC236}">
                  <a16:creationId xmlns:a16="http://schemas.microsoft.com/office/drawing/2014/main" id="{5152463B-5465-D57F-ECE7-59A1D2C0FCEF}"/>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627;p28">
              <a:extLst>
                <a:ext uri="{FF2B5EF4-FFF2-40B4-BE49-F238E27FC236}">
                  <a16:creationId xmlns:a16="http://schemas.microsoft.com/office/drawing/2014/main" id="{4D88D950-E0B7-816D-480B-74A4E50E1FEB}"/>
                </a:ext>
              </a:extLst>
            </p:cNvPr>
            <p:cNvSpPr/>
            <p:nvPr/>
          </p:nvSpPr>
          <p:spPr>
            <a:xfrm rot="13469780">
              <a:off x="3447153" y="292462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630;p28">
            <a:extLst>
              <a:ext uri="{FF2B5EF4-FFF2-40B4-BE49-F238E27FC236}">
                <a16:creationId xmlns:a16="http://schemas.microsoft.com/office/drawing/2014/main" id="{B4061F6C-F84E-4745-D550-4B73C3867553}"/>
              </a:ext>
            </a:extLst>
          </p:cNvPr>
          <p:cNvGrpSpPr/>
          <p:nvPr/>
        </p:nvGrpSpPr>
        <p:grpSpPr>
          <a:xfrm>
            <a:off x="5027649" y="2200385"/>
            <a:ext cx="1539688" cy="1430667"/>
            <a:chOff x="961500" y="2262259"/>
            <a:chExt cx="1648411" cy="1614077"/>
          </a:xfrm>
        </p:grpSpPr>
        <p:sp>
          <p:nvSpPr>
            <p:cNvPr id="590" name="Google Shape;631;p28">
              <a:extLst>
                <a:ext uri="{FF2B5EF4-FFF2-40B4-BE49-F238E27FC236}">
                  <a16:creationId xmlns:a16="http://schemas.microsoft.com/office/drawing/2014/main" id="{71F499F1-1005-22AF-677D-FF20848C0F7A}"/>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0070C0"/>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632;p28">
              <a:extLst>
                <a:ext uri="{FF2B5EF4-FFF2-40B4-BE49-F238E27FC236}">
                  <a16:creationId xmlns:a16="http://schemas.microsoft.com/office/drawing/2014/main" id="{910118BB-7D1B-2682-9633-95BE16827241}"/>
                </a:ext>
              </a:extLst>
            </p:cNvPr>
            <p:cNvGrpSpPr/>
            <p:nvPr/>
          </p:nvGrpSpPr>
          <p:grpSpPr>
            <a:xfrm>
              <a:off x="1002667" y="2489263"/>
              <a:ext cx="1607244" cy="1130196"/>
              <a:chOff x="1002667" y="2489263"/>
              <a:chExt cx="1607244" cy="1130196"/>
            </a:xfrm>
          </p:grpSpPr>
          <p:sp>
            <p:nvSpPr>
              <p:cNvPr id="592" name="Google Shape;633;p28">
                <a:extLst>
                  <a:ext uri="{FF2B5EF4-FFF2-40B4-BE49-F238E27FC236}">
                    <a16:creationId xmlns:a16="http://schemas.microsoft.com/office/drawing/2014/main" id="{50A5249F-4123-7DC0-FAA0-E4577024DC85}"/>
                  </a:ext>
                </a:extLst>
              </p:cNvPr>
              <p:cNvSpPr txBox="1"/>
              <p:nvPr/>
            </p:nvSpPr>
            <p:spPr>
              <a:xfrm>
                <a:off x="1079466" y="2489263"/>
                <a:ext cx="1371300" cy="3170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070C0"/>
                    </a:solidFill>
                    <a:latin typeface="Fira Sans Extra Condensed Medium"/>
                    <a:ea typeface="Fira Sans Extra Condensed Medium"/>
                    <a:cs typeface="Fira Sans Extra Condensed Medium"/>
                    <a:sym typeface="Fira Sans Extra Condensed Medium"/>
                  </a:rPr>
                  <a:t>END</a:t>
                </a:r>
                <a:endParaRPr sz="1800" b="1">
                  <a:solidFill>
                    <a:srgbClr val="0070C0"/>
                  </a:solidFill>
                  <a:latin typeface="Fira Sans Extra Condensed Medium"/>
                  <a:ea typeface="Fira Sans Extra Condensed Medium"/>
                  <a:cs typeface="Fira Sans Extra Condensed Medium"/>
                  <a:sym typeface="Fira Sans Extra Condensed Medium"/>
                </a:endParaRPr>
              </a:p>
            </p:txBody>
          </p:sp>
          <p:sp>
            <p:nvSpPr>
              <p:cNvPr id="593" name="Google Shape;634;p28">
                <a:extLst>
                  <a:ext uri="{FF2B5EF4-FFF2-40B4-BE49-F238E27FC236}">
                    <a16:creationId xmlns:a16="http://schemas.microsoft.com/office/drawing/2014/main" id="{C2C7AA38-0190-4A3E-CCB6-FB7211C12208}"/>
                  </a:ext>
                </a:extLst>
              </p:cNvPr>
              <p:cNvSpPr txBox="1"/>
              <p:nvPr/>
            </p:nvSpPr>
            <p:spPr>
              <a:xfrm>
                <a:off x="1002667" y="2925214"/>
                <a:ext cx="1607244" cy="69424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solidFill>
                      <a:srgbClr val="000000"/>
                    </a:solidFill>
                    <a:latin typeface="Roboto"/>
                    <a:ea typeface="Roboto"/>
                    <a:cs typeface="Roboto"/>
                    <a:sym typeface="Roboto"/>
                  </a:rPr>
                  <a:t>When its 12AM 🕛 or Sleep Button </a:t>
                </a:r>
                <a:r>
                  <a:rPr lang="en-US" sz="1200">
                    <a:latin typeface="Roboto"/>
                    <a:ea typeface="Roboto"/>
                    <a:cs typeface="Roboto"/>
                    <a:sym typeface="Roboto"/>
                  </a:rPr>
                  <a:t>is Pressed 💤</a:t>
                </a:r>
                <a:endParaRPr lang="en-US" sz="1200">
                  <a:solidFill>
                    <a:srgbClr val="000000"/>
                  </a:solidFill>
                  <a:latin typeface="Roboto"/>
                  <a:ea typeface="Roboto"/>
                  <a:cs typeface="Roboto"/>
                  <a:sym typeface="Roboto"/>
                </a:endParaRPr>
              </a:p>
            </p:txBody>
          </p:sp>
        </p:grpSp>
      </p:grpSp>
      <p:grpSp>
        <p:nvGrpSpPr>
          <p:cNvPr id="8" name="Group 7">
            <a:extLst>
              <a:ext uri="{FF2B5EF4-FFF2-40B4-BE49-F238E27FC236}">
                <a16:creationId xmlns:a16="http://schemas.microsoft.com/office/drawing/2014/main" id="{AB49D655-4349-EE70-ADBF-DB5D55377BBF}"/>
              </a:ext>
            </a:extLst>
          </p:cNvPr>
          <p:cNvGrpSpPr/>
          <p:nvPr/>
        </p:nvGrpSpPr>
        <p:grpSpPr>
          <a:xfrm>
            <a:off x="769139" y="2092980"/>
            <a:ext cx="1490994" cy="1384815"/>
            <a:chOff x="867404" y="2106186"/>
            <a:chExt cx="1306689" cy="1213635"/>
          </a:xfrm>
        </p:grpSpPr>
        <p:grpSp>
          <p:nvGrpSpPr>
            <p:cNvPr id="20" name="Google Shape;630;p28">
              <a:extLst>
                <a:ext uri="{FF2B5EF4-FFF2-40B4-BE49-F238E27FC236}">
                  <a16:creationId xmlns:a16="http://schemas.microsoft.com/office/drawing/2014/main" id="{A594877C-C8BE-5AE7-0B0B-D19ED4A8D809}"/>
                </a:ext>
              </a:extLst>
            </p:cNvPr>
            <p:cNvGrpSpPr/>
            <p:nvPr/>
          </p:nvGrpSpPr>
          <p:grpSpPr>
            <a:xfrm>
              <a:off x="867404" y="2106186"/>
              <a:ext cx="1306689" cy="1213635"/>
              <a:chOff x="961500" y="2262259"/>
              <a:chExt cx="1607244" cy="1614077"/>
            </a:xfrm>
          </p:grpSpPr>
          <p:sp>
            <p:nvSpPr>
              <p:cNvPr id="21" name="Google Shape;631;p28">
                <a:extLst>
                  <a:ext uri="{FF2B5EF4-FFF2-40B4-BE49-F238E27FC236}">
                    <a16:creationId xmlns:a16="http://schemas.microsoft.com/office/drawing/2014/main" id="{ADFBFF05-4D62-1716-165C-9160D9F4C9BE}"/>
                  </a:ext>
                </a:extLst>
              </p:cNvPr>
              <p:cNvSpPr/>
              <p:nvPr/>
            </p:nvSpPr>
            <p:spPr>
              <a:xfrm>
                <a:off x="961500" y="2262259"/>
                <a:ext cx="1607244" cy="1614077"/>
              </a:xfrm>
              <a:custGeom>
                <a:avLst/>
                <a:gdLst/>
                <a:ahLst/>
                <a:cxnLst/>
                <a:rect l="l" t="t" r="r" b="b"/>
                <a:pathLst>
                  <a:path w="48697" h="48904" extrusionOk="0">
                    <a:moveTo>
                      <a:pt x="24576" y="0"/>
                    </a:moveTo>
                    <a:cubicBezTo>
                      <a:pt x="22922" y="0"/>
                      <a:pt x="21265" y="172"/>
                      <a:pt x="19646" y="493"/>
                    </a:cubicBezTo>
                    <a:cubicBezTo>
                      <a:pt x="18383" y="743"/>
                      <a:pt x="17145" y="1100"/>
                      <a:pt x="15943" y="1541"/>
                    </a:cubicBezTo>
                    <a:cubicBezTo>
                      <a:pt x="15633" y="1660"/>
                      <a:pt x="15335" y="1755"/>
                      <a:pt x="15038" y="1886"/>
                    </a:cubicBezTo>
                    <a:lnTo>
                      <a:pt x="14157" y="2267"/>
                    </a:lnTo>
                    <a:cubicBezTo>
                      <a:pt x="13573" y="2553"/>
                      <a:pt x="12990" y="2827"/>
                      <a:pt x="12430" y="3148"/>
                    </a:cubicBezTo>
                    <a:cubicBezTo>
                      <a:pt x="11311" y="3767"/>
                      <a:pt x="10228" y="4494"/>
                      <a:pt x="9216" y="5291"/>
                    </a:cubicBezTo>
                    <a:cubicBezTo>
                      <a:pt x="8216" y="6101"/>
                      <a:pt x="7275" y="6994"/>
                      <a:pt x="6406" y="7946"/>
                    </a:cubicBezTo>
                    <a:cubicBezTo>
                      <a:pt x="4310" y="10280"/>
                      <a:pt x="2679" y="12983"/>
                      <a:pt x="1572" y="15924"/>
                    </a:cubicBezTo>
                    <a:lnTo>
                      <a:pt x="1322" y="16662"/>
                    </a:lnTo>
                    <a:cubicBezTo>
                      <a:pt x="1274" y="16793"/>
                      <a:pt x="1238" y="16912"/>
                      <a:pt x="1191" y="17043"/>
                    </a:cubicBezTo>
                    <a:lnTo>
                      <a:pt x="1084" y="17412"/>
                    </a:lnTo>
                    <a:lnTo>
                      <a:pt x="869" y="18162"/>
                    </a:lnTo>
                    <a:lnTo>
                      <a:pt x="679" y="18912"/>
                    </a:lnTo>
                    <a:cubicBezTo>
                      <a:pt x="203" y="20948"/>
                      <a:pt x="0" y="23044"/>
                      <a:pt x="48" y="25139"/>
                    </a:cubicBezTo>
                    <a:cubicBezTo>
                      <a:pt x="95" y="27223"/>
                      <a:pt x="417" y="29306"/>
                      <a:pt x="1012" y="31318"/>
                    </a:cubicBezTo>
                    <a:cubicBezTo>
                      <a:pt x="1893" y="34343"/>
                      <a:pt x="3346" y="37164"/>
                      <a:pt x="5310" y="39629"/>
                    </a:cubicBezTo>
                    <a:cubicBezTo>
                      <a:pt x="7263" y="42094"/>
                      <a:pt x="9668" y="44165"/>
                      <a:pt x="12395" y="45725"/>
                    </a:cubicBezTo>
                    <a:cubicBezTo>
                      <a:pt x="13609" y="46415"/>
                      <a:pt x="14883" y="46999"/>
                      <a:pt x="16205" y="47463"/>
                    </a:cubicBezTo>
                    <a:cubicBezTo>
                      <a:pt x="17514" y="47904"/>
                      <a:pt x="18872" y="48261"/>
                      <a:pt x="20241" y="48511"/>
                    </a:cubicBezTo>
                    <a:lnTo>
                      <a:pt x="20681" y="48594"/>
                    </a:lnTo>
                    <a:cubicBezTo>
                      <a:pt x="20836" y="48630"/>
                      <a:pt x="20979" y="48654"/>
                      <a:pt x="21134" y="48666"/>
                    </a:cubicBezTo>
                    <a:lnTo>
                      <a:pt x="22027" y="48785"/>
                    </a:lnTo>
                    <a:cubicBezTo>
                      <a:pt x="22324" y="48821"/>
                      <a:pt x="22622" y="48821"/>
                      <a:pt x="22920" y="48844"/>
                    </a:cubicBezTo>
                    <a:lnTo>
                      <a:pt x="23372" y="48880"/>
                    </a:lnTo>
                    <a:cubicBezTo>
                      <a:pt x="23515" y="48892"/>
                      <a:pt x="23670" y="48892"/>
                      <a:pt x="23813" y="48892"/>
                    </a:cubicBezTo>
                    <a:cubicBezTo>
                      <a:pt x="24122" y="48904"/>
                      <a:pt x="24420" y="48904"/>
                      <a:pt x="24718" y="48904"/>
                    </a:cubicBezTo>
                    <a:lnTo>
                      <a:pt x="25611" y="48868"/>
                    </a:lnTo>
                    <a:cubicBezTo>
                      <a:pt x="25908" y="48856"/>
                      <a:pt x="26206" y="48821"/>
                      <a:pt x="26504" y="48797"/>
                    </a:cubicBezTo>
                    <a:lnTo>
                      <a:pt x="26956" y="48749"/>
                    </a:lnTo>
                    <a:lnTo>
                      <a:pt x="27182" y="48737"/>
                    </a:lnTo>
                    <a:lnTo>
                      <a:pt x="27397" y="48701"/>
                    </a:lnTo>
                    <a:lnTo>
                      <a:pt x="28289" y="48571"/>
                    </a:lnTo>
                    <a:cubicBezTo>
                      <a:pt x="28587" y="48523"/>
                      <a:pt x="28873" y="48451"/>
                      <a:pt x="29171" y="48404"/>
                    </a:cubicBezTo>
                    <a:lnTo>
                      <a:pt x="29623" y="48309"/>
                    </a:lnTo>
                    <a:lnTo>
                      <a:pt x="30052" y="48201"/>
                    </a:lnTo>
                    <a:cubicBezTo>
                      <a:pt x="30349" y="48118"/>
                      <a:pt x="30635" y="48059"/>
                      <a:pt x="30921" y="47975"/>
                    </a:cubicBezTo>
                    <a:cubicBezTo>
                      <a:pt x="32076" y="47642"/>
                      <a:pt x="33195" y="47225"/>
                      <a:pt x="34278" y="46737"/>
                    </a:cubicBezTo>
                    <a:cubicBezTo>
                      <a:pt x="36040" y="45927"/>
                      <a:pt x="37695" y="44939"/>
                      <a:pt x="39231" y="43760"/>
                    </a:cubicBezTo>
                    <a:cubicBezTo>
                      <a:pt x="42696" y="41153"/>
                      <a:pt x="45399" y="37676"/>
                      <a:pt x="47066" y="33676"/>
                    </a:cubicBezTo>
                    <a:cubicBezTo>
                      <a:pt x="47494" y="32616"/>
                      <a:pt x="47851" y="31521"/>
                      <a:pt x="48113" y="30402"/>
                    </a:cubicBezTo>
                    <a:lnTo>
                      <a:pt x="48292" y="29556"/>
                    </a:lnTo>
                    <a:cubicBezTo>
                      <a:pt x="48316" y="29425"/>
                      <a:pt x="48352" y="29282"/>
                      <a:pt x="48375" y="29140"/>
                    </a:cubicBezTo>
                    <a:lnTo>
                      <a:pt x="48447" y="28723"/>
                    </a:lnTo>
                    <a:cubicBezTo>
                      <a:pt x="48482" y="28437"/>
                      <a:pt x="48542" y="28151"/>
                      <a:pt x="48566" y="27866"/>
                    </a:cubicBezTo>
                    <a:lnTo>
                      <a:pt x="48661" y="27020"/>
                    </a:lnTo>
                    <a:cubicBezTo>
                      <a:pt x="48697" y="26782"/>
                      <a:pt x="48697" y="26532"/>
                      <a:pt x="48685" y="26294"/>
                    </a:cubicBezTo>
                    <a:cubicBezTo>
                      <a:pt x="48685" y="26068"/>
                      <a:pt x="48661" y="25853"/>
                      <a:pt x="48637" y="25651"/>
                    </a:cubicBezTo>
                    <a:cubicBezTo>
                      <a:pt x="48590" y="25234"/>
                      <a:pt x="48494" y="24853"/>
                      <a:pt x="48435" y="24449"/>
                    </a:cubicBezTo>
                    <a:cubicBezTo>
                      <a:pt x="48425" y="24367"/>
                      <a:pt x="48371" y="24312"/>
                      <a:pt x="48334" y="24312"/>
                    </a:cubicBezTo>
                    <a:cubicBezTo>
                      <a:pt x="48327" y="24312"/>
                      <a:pt x="48321" y="24314"/>
                      <a:pt x="48316" y="24318"/>
                    </a:cubicBezTo>
                    <a:cubicBezTo>
                      <a:pt x="48256" y="24389"/>
                      <a:pt x="48209" y="24472"/>
                      <a:pt x="48209" y="24568"/>
                    </a:cubicBezTo>
                    <a:cubicBezTo>
                      <a:pt x="48173" y="24841"/>
                      <a:pt x="48137" y="25115"/>
                      <a:pt x="48125" y="25401"/>
                    </a:cubicBezTo>
                    <a:cubicBezTo>
                      <a:pt x="47994" y="27330"/>
                      <a:pt x="47637" y="29235"/>
                      <a:pt x="47066" y="31080"/>
                    </a:cubicBezTo>
                    <a:cubicBezTo>
                      <a:pt x="46744" y="32104"/>
                      <a:pt x="46339" y="33092"/>
                      <a:pt x="45863" y="34045"/>
                    </a:cubicBezTo>
                    <a:lnTo>
                      <a:pt x="45685" y="34402"/>
                    </a:lnTo>
                    <a:lnTo>
                      <a:pt x="45482" y="34747"/>
                    </a:lnTo>
                    <a:cubicBezTo>
                      <a:pt x="45351" y="34974"/>
                      <a:pt x="45220" y="35200"/>
                      <a:pt x="45089" y="35426"/>
                    </a:cubicBezTo>
                    <a:cubicBezTo>
                      <a:pt x="44803" y="35867"/>
                      <a:pt x="44518" y="36307"/>
                      <a:pt x="44196" y="36712"/>
                    </a:cubicBezTo>
                    <a:cubicBezTo>
                      <a:pt x="43137" y="38081"/>
                      <a:pt x="41946" y="39391"/>
                      <a:pt x="40767" y="40677"/>
                    </a:cubicBezTo>
                    <a:cubicBezTo>
                      <a:pt x="39600" y="41939"/>
                      <a:pt x="38255" y="43034"/>
                      <a:pt x="36779" y="43915"/>
                    </a:cubicBezTo>
                    <a:cubicBezTo>
                      <a:pt x="35290" y="44796"/>
                      <a:pt x="33743" y="45534"/>
                      <a:pt x="32123" y="46118"/>
                    </a:cubicBezTo>
                    <a:cubicBezTo>
                      <a:pt x="31957" y="46177"/>
                      <a:pt x="31790" y="46237"/>
                      <a:pt x="31623" y="46285"/>
                    </a:cubicBezTo>
                    <a:cubicBezTo>
                      <a:pt x="31457" y="46332"/>
                      <a:pt x="31278" y="46356"/>
                      <a:pt x="31111" y="46404"/>
                    </a:cubicBezTo>
                    <a:cubicBezTo>
                      <a:pt x="30087" y="46630"/>
                      <a:pt x="29075" y="46844"/>
                      <a:pt x="28039" y="47058"/>
                    </a:cubicBezTo>
                    <a:lnTo>
                      <a:pt x="27420" y="47166"/>
                    </a:lnTo>
                    <a:cubicBezTo>
                      <a:pt x="27218" y="47201"/>
                      <a:pt x="27004" y="47237"/>
                      <a:pt x="26801" y="47261"/>
                    </a:cubicBezTo>
                    <a:lnTo>
                      <a:pt x="26170" y="47320"/>
                    </a:lnTo>
                    <a:lnTo>
                      <a:pt x="25849" y="47344"/>
                    </a:lnTo>
                    <a:lnTo>
                      <a:pt x="25539" y="47356"/>
                    </a:lnTo>
                    <a:cubicBezTo>
                      <a:pt x="25218" y="47369"/>
                      <a:pt x="24897" y="47376"/>
                      <a:pt x="24576" y="47376"/>
                    </a:cubicBezTo>
                    <a:cubicBezTo>
                      <a:pt x="22565" y="47376"/>
                      <a:pt x="20562" y="47118"/>
                      <a:pt x="18622" y="46594"/>
                    </a:cubicBezTo>
                    <a:lnTo>
                      <a:pt x="17776" y="46356"/>
                    </a:lnTo>
                    <a:lnTo>
                      <a:pt x="16943" y="46082"/>
                    </a:lnTo>
                    <a:lnTo>
                      <a:pt x="16740" y="46011"/>
                    </a:lnTo>
                    <a:lnTo>
                      <a:pt x="16538" y="45939"/>
                    </a:lnTo>
                    <a:lnTo>
                      <a:pt x="16133" y="45773"/>
                    </a:lnTo>
                    <a:lnTo>
                      <a:pt x="15716" y="45618"/>
                    </a:lnTo>
                    <a:cubicBezTo>
                      <a:pt x="15586" y="45558"/>
                      <a:pt x="15455" y="45499"/>
                      <a:pt x="15324" y="45439"/>
                    </a:cubicBezTo>
                    <a:cubicBezTo>
                      <a:pt x="14252" y="44975"/>
                      <a:pt x="13216" y="44427"/>
                      <a:pt x="12240" y="43796"/>
                    </a:cubicBezTo>
                    <a:cubicBezTo>
                      <a:pt x="11216" y="43153"/>
                      <a:pt x="10252" y="42439"/>
                      <a:pt x="9359" y="41653"/>
                    </a:cubicBezTo>
                    <a:cubicBezTo>
                      <a:pt x="8299" y="40712"/>
                      <a:pt x="7323" y="39677"/>
                      <a:pt x="6442" y="38569"/>
                    </a:cubicBezTo>
                    <a:cubicBezTo>
                      <a:pt x="5418" y="37307"/>
                      <a:pt x="4525" y="35938"/>
                      <a:pt x="3798" y="34485"/>
                    </a:cubicBezTo>
                    <a:cubicBezTo>
                      <a:pt x="3024" y="32890"/>
                      <a:pt x="2453" y="31199"/>
                      <a:pt x="2108" y="29473"/>
                    </a:cubicBezTo>
                    <a:cubicBezTo>
                      <a:pt x="1917" y="28580"/>
                      <a:pt x="1762" y="27675"/>
                      <a:pt x="1643" y="26770"/>
                    </a:cubicBezTo>
                    <a:cubicBezTo>
                      <a:pt x="1619" y="26544"/>
                      <a:pt x="1608" y="26306"/>
                      <a:pt x="1584" y="26080"/>
                    </a:cubicBezTo>
                    <a:cubicBezTo>
                      <a:pt x="1572" y="25853"/>
                      <a:pt x="1548" y="25627"/>
                      <a:pt x="1548" y="25389"/>
                    </a:cubicBezTo>
                    <a:cubicBezTo>
                      <a:pt x="1548" y="25163"/>
                      <a:pt x="1560" y="24937"/>
                      <a:pt x="1560" y="24710"/>
                    </a:cubicBezTo>
                    <a:lnTo>
                      <a:pt x="1572" y="24365"/>
                    </a:lnTo>
                    <a:cubicBezTo>
                      <a:pt x="1584" y="24258"/>
                      <a:pt x="1596" y="24139"/>
                      <a:pt x="1608" y="24020"/>
                    </a:cubicBezTo>
                    <a:cubicBezTo>
                      <a:pt x="1655" y="23687"/>
                      <a:pt x="1667" y="23353"/>
                      <a:pt x="1715" y="22996"/>
                    </a:cubicBezTo>
                    <a:cubicBezTo>
                      <a:pt x="1762" y="22651"/>
                      <a:pt x="1786" y="22305"/>
                      <a:pt x="1834" y="21960"/>
                    </a:cubicBezTo>
                    <a:cubicBezTo>
                      <a:pt x="1881" y="21615"/>
                      <a:pt x="1905" y="21270"/>
                      <a:pt x="1953" y="20912"/>
                    </a:cubicBezTo>
                    <a:cubicBezTo>
                      <a:pt x="1989" y="20567"/>
                      <a:pt x="2048" y="20210"/>
                      <a:pt x="2084" y="19865"/>
                    </a:cubicBezTo>
                    <a:cubicBezTo>
                      <a:pt x="2096" y="19710"/>
                      <a:pt x="2120" y="19555"/>
                      <a:pt x="2155" y="19400"/>
                    </a:cubicBezTo>
                    <a:cubicBezTo>
                      <a:pt x="2179" y="19245"/>
                      <a:pt x="2215" y="19091"/>
                      <a:pt x="2251" y="18936"/>
                    </a:cubicBezTo>
                    <a:cubicBezTo>
                      <a:pt x="2298" y="18781"/>
                      <a:pt x="2322" y="18626"/>
                      <a:pt x="2381" y="18472"/>
                    </a:cubicBezTo>
                    <a:cubicBezTo>
                      <a:pt x="2429" y="18329"/>
                      <a:pt x="2477" y="18174"/>
                      <a:pt x="2524" y="18031"/>
                    </a:cubicBezTo>
                    <a:cubicBezTo>
                      <a:pt x="3048" y="16436"/>
                      <a:pt x="3679" y="14876"/>
                      <a:pt x="4406" y="13352"/>
                    </a:cubicBezTo>
                    <a:cubicBezTo>
                      <a:pt x="4906" y="12340"/>
                      <a:pt x="5501" y="11387"/>
                      <a:pt x="6191" y="10494"/>
                    </a:cubicBezTo>
                    <a:cubicBezTo>
                      <a:pt x="7096" y="9328"/>
                      <a:pt x="8120" y="8256"/>
                      <a:pt x="9228" y="7280"/>
                    </a:cubicBezTo>
                    <a:cubicBezTo>
                      <a:pt x="11323" y="5399"/>
                      <a:pt x="13740" y="3910"/>
                      <a:pt x="16371" y="2886"/>
                    </a:cubicBezTo>
                    <a:lnTo>
                      <a:pt x="16407" y="2958"/>
                    </a:lnTo>
                    <a:cubicBezTo>
                      <a:pt x="16824" y="2779"/>
                      <a:pt x="17276" y="2636"/>
                      <a:pt x="17705" y="2482"/>
                    </a:cubicBezTo>
                    <a:cubicBezTo>
                      <a:pt x="17931" y="2398"/>
                      <a:pt x="18145" y="2339"/>
                      <a:pt x="18372" y="2267"/>
                    </a:cubicBezTo>
                    <a:cubicBezTo>
                      <a:pt x="18598" y="2208"/>
                      <a:pt x="18812" y="2136"/>
                      <a:pt x="19038" y="2077"/>
                    </a:cubicBezTo>
                    <a:lnTo>
                      <a:pt x="19717" y="1910"/>
                    </a:lnTo>
                    <a:lnTo>
                      <a:pt x="20050" y="1827"/>
                    </a:lnTo>
                    <a:lnTo>
                      <a:pt x="20396" y="1767"/>
                    </a:lnTo>
                    <a:lnTo>
                      <a:pt x="21086" y="1636"/>
                    </a:lnTo>
                    <a:cubicBezTo>
                      <a:pt x="21312" y="1589"/>
                      <a:pt x="21539" y="1565"/>
                      <a:pt x="21777" y="1529"/>
                    </a:cubicBezTo>
                    <a:cubicBezTo>
                      <a:pt x="22829" y="1380"/>
                      <a:pt x="23890" y="1304"/>
                      <a:pt x="24951" y="1304"/>
                    </a:cubicBezTo>
                    <a:cubicBezTo>
                      <a:pt x="25751" y="1304"/>
                      <a:pt x="26551" y="1347"/>
                      <a:pt x="27349" y="1434"/>
                    </a:cubicBezTo>
                    <a:lnTo>
                      <a:pt x="28063" y="1517"/>
                    </a:lnTo>
                    <a:cubicBezTo>
                      <a:pt x="28289" y="1541"/>
                      <a:pt x="28528" y="1589"/>
                      <a:pt x="28766" y="1636"/>
                    </a:cubicBezTo>
                    <a:cubicBezTo>
                      <a:pt x="29004" y="1672"/>
                      <a:pt x="29242" y="1696"/>
                      <a:pt x="29468" y="1755"/>
                    </a:cubicBezTo>
                    <a:lnTo>
                      <a:pt x="30171" y="1898"/>
                    </a:lnTo>
                    <a:cubicBezTo>
                      <a:pt x="30409" y="1946"/>
                      <a:pt x="30635" y="2017"/>
                      <a:pt x="30861" y="2089"/>
                    </a:cubicBezTo>
                    <a:lnTo>
                      <a:pt x="31552" y="2279"/>
                    </a:lnTo>
                    <a:lnTo>
                      <a:pt x="32219" y="2517"/>
                    </a:lnTo>
                    <a:lnTo>
                      <a:pt x="32552" y="2636"/>
                    </a:lnTo>
                    <a:cubicBezTo>
                      <a:pt x="32659" y="2684"/>
                      <a:pt x="32766" y="2732"/>
                      <a:pt x="32873" y="2779"/>
                    </a:cubicBezTo>
                    <a:cubicBezTo>
                      <a:pt x="35600" y="3922"/>
                      <a:pt x="38112" y="5518"/>
                      <a:pt x="40303" y="7494"/>
                    </a:cubicBezTo>
                    <a:cubicBezTo>
                      <a:pt x="40493" y="7673"/>
                      <a:pt x="40684" y="7839"/>
                      <a:pt x="40886" y="8018"/>
                    </a:cubicBezTo>
                    <a:lnTo>
                      <a:pt x="41446" y="8554"/>
                    </a:lnTo>
                    <a:lnTo>
                      <a:pt x="41732" y="8816"/>
                    </a:lnTo>
                    <a:lnTo>
                      <a:pt x="42005" y="9101"/>
                    </a:lnTo>
                    <a:cubicBezTo>
                      <a:pt x="42184" y="9292"/>
                      <a:pt x="42363" y="9459"/>
                      <a:pt x="42553" y="9673"/>
                    </a:cubicBezTo>
                    <a:cubicBezTo>
                      <a:pt x="42732" y="9875"/>
                      <a:pt x="42922" y="10090"/>
                      <a:pt x="43101" y="10292"/>
                    </a:cubicBezTo>
                    <a:cubicBezTo>
                      <a:pt x="43196" y="10399"/>
                      <a:pt x="43291" y="10506"/>
                      <a:pt x="43375" y="10613"/>
                    </a:cubicBezTo>
                    <a:cubicBezTo>
                      <a:pt x="43458" y="10733"/>
                      <a:pt x="43541" y="10840"/>
                      <a:pt x="43613" y="10959"/>
                    </a:cubicBezTo>
                    <a:lnTo>
                      <a:pt x="43875" y="11328"/>
                    </a:lnTo>
                    <a:lnTo>
                      <a:pt x="44113" y="11709"/>
                    </a:lnTo>
                    <a:lnTo>
                      <a:pt x="44351" y="12102"/>
                    </a:lnTo>
                    <a:cubicBezTo>
                      <a:pt x="44422" y="12233"/>
                      <a:pt x="44506" y="12364"/>
                      <a:pt x="44577" y="12495"/>
                    </a:cubicBezTo>
                    <a:lnTo>
                      <a:pt x="45006" y="13280"/>
                    </a:lnTo>
                    <a:lnTo>
                      <a:pt x="45411" y="14090"/>
                    </a:lnTo>
                    <a:cubicBezTo>
                      <a:pt x="45911" y="15174"/>
                      <a:pt x="46327" y="16293"/>
                      <a:pt x="46649" y="17448"/>
                    </a:cubicBezTo>
                    <a:cubicBezTo>
                      <a:pt x="47125" y="19281"/>
                      <a:pt x="47482" y="21139"/>
                      <a:pt x="47709" y="23020"/>
                    </a:cubicBezTo>
                    <a:cubicBezTo>
                      <a:pt x="47756" y="23353"/>
                      <a:pt x="47792" y="23687"/>
                      <a:pt x="47851" y="24020"/>
                    </a:cubicBezTo>
                    <a:cubicBezTo>
                      <a:pt x="47884" y="24216"/>
                      <a:pt x="47946" y="24316"/>
                      <a:pt x="48008" y="24316"/>
                    </a:cubicBezTo>
                    <a:cubicBezTo>
                      <a:pt x="48060" y="24316"/>
                      <a:pt x="48112" y="24249"/>
                      <a:pt x="48149" y="24115"/>
                    </a:cubicBezTo>
                    <a:cubicBezTo>
                      <a:pt x="48232" y="23734"/>
                      <a:pt x="48292" y="23341"/>
                      <a:pt x="48292" y="22948"/>
                    </a:cubicBezTo>
                    <a:cubicBezTo>
                      <a:pt x="48292" y="22746"/>
                      <a:pt x="48292" y="22532"/>
                      <a:pt x="48280" y="22317"/>
                    </a:cubicBezTo>
                    <a:cubicBezTo>
                      <a:pt x="48280" y="22103"/>
                      <a:pt x="48268" y="21889"/>
                      <a:pt x="48244" y="21662"/>
                    </a:cubicBezTo>
                    <a:lnTo>
                      <a:pt x="48137" y="20698"/>
                    </a:lnTo>
                    <a:lnTo>
                      <a:pt x="47994" y="19722"/>
                    </a:lnTo>
                    <a:cubicBezTo>
                      <a:pt x="47971" y="19567"/>
                      <a:pt x="47935" y="19400"/>
                      <a:pt x="47899" y="19245"/>
                    </a:cubicBezTo>
                    <a:lnTo>
                      <a:pt x="47804" y="18769"/>
                    </a:lnTo>
                    <a:cubicBezTo>
                      <a:pt x="47768" y="18603"/>
                      <a:pt x="47744" y="18448"/>
                      <a:pt x="47697" y="18281"/>
                    </a:cubicBezTo>
                    <a:lnTo>
                      <a:pt x="47578" y="17817"/>
                    </a:lnTo>
                    <a:cubicBezTo>
                      <a:pt x="45946" y="11387"/>
                      <a:pt x="41684" y="5958"/>
                      <a:pt x="35838" y="2851"/>
                    </a:cubicBezTo>
                    <a:cubicBezTo>
                      <a:pt x="35564" y="2708"/>
                      <a:pt x="35302" y="2565"/>
                      <a:pt x="35017" y="2434"/>
                    </a:cubicBezTo>
                    <a:lnTo>
                      <a:pt x="34195" y="2053"/>
                    </a:lnTo>
                    <a:cubicBezTo>
                      <a:pt x="33909" y="1934"/>
                      <a:pt x="33623" y="1827"/>
                      <a:pt x="33338" y="1708"/>
                    </a:cubicBezTo>
                    <a:cubicBezTo>
                      <a:pt x="33195" y="1648"/>
                      <a:pt x="33064" y="1589"/>
                      <a:pt x="32921" y="1541"/>
                    </a:cubicBezTo>
                    <a:lnTo>
                      <a:pt x="32480" y="1386"/>
                    </a:lnTo>
                    <a:cubicBezTo>
                      <a:pt x="31909" y="1172"/>
                      <a:pt x="31326" y="1017"/>
                      <a:pt x="30742" y="838"/>
                    </a:cubicBezTo>
                    <a:cubicBezTo>
                      <a:pt x="30147" y="696"/>
                      <a:pt x="29552" y="529"/>
                      <a:pt x="28956" y="422"/>
                    </a:cubicBezTo>
                    <a:cubicBezTo>
                      <a:pt x="27516" y="136"/>
                      <a:pt x="26047" y="0"/>
                      <a:pt x="24576" y="0"/>
                    </a:cubicBezTo>
                    <a:close/>
                  </a:path>
                </a:pathLst>
              </a:cu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34;p28">
                <a:extLst>
                  <a:ext uri="{FF2B5EF4-FFF2-40B4-BE49-F238E27FC236}">
                    <a16:creationId xmlns:a16="http://schemas.microsoft.com/office/drawing/2014/main" id="{AB573413-8822-6BD9-6CC5-775F2CBDAF2D}"/>
                  </a:ext>
                </a:extLst>
              </p:cNvPr>
              <p:cNvSpPr txBox="1"/>
              <p:nvPr/>
            </p:nvSpPr>
            <p:spPr>
              <a:xfrm>
                <a:off x="1120895" y="2490590"/>
                <a:ext cx="1351374" cy="129164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latin typeface="Roboto"/>
                    <a:ea typeface="Roboto"/>
                    <a:cs typeface="Roboto"/>
                    <a:sym typeface="Roboto"/>
                  </a:rPr>
                  <a:t>RFID Reader detects entry</a:t>
                </a:r>
              </a:p>
              <a:p>
                <a:pPr marL="0" lvl="0" indent="0" algn="ctr" rtl="0">
                  <a:spcBef>
                    <a:spcPts val="0"/>
                  </a:spcBef>
                  <a:spcAft>
                    <a:spcPts val="0"/>
                  </a:spcAft>
                  <a:buNone/>
                </a:pPr>
                <a:r>
                  <a:rPr lang="en-US" sz="1200">
                    <a:latin typeface="Roboto"/>
                    <a:ea typeface="Roboto"/>
                    <a:cs typeface="Roboto"/>
                    <a:sym typeface="Roboto"/>
                  </a:rPr>
                  <a:t>🚪</a:t>
                </a:r>
                <a:endParaRPr lang="en-US" sz="1200">
                  <a:solidFill>
                    <a:srgbClr val="000000"/>
                  </a:solidFill>
                  <a:latin typeface="Roboto"/>
                  <a:ea typeface="Roboto"/>
                  <a:cs typeface="Roboto"/>
                  <a:sym typeface="Roboto"/>
                </a:endParaRPr>
              </a:p>
            </p:txBody>
          </p:sp>
        </p:grpSp>
        <p:sp>
          <p:nvSpPr>
            <p:cNvPr id="5" name="Google Shape;633;p28">
              <a:extLst>
                <a:ext uri="{FF2B5EF4-FFF2-40B4-BE49-F238E27FC236}">
                  <a16:creationId xmlns:a16="http://schemas.microsoft.com/office/drawing/2014/main" id="{9DBFEC85-3D89-FA8B-F7F6-0B2E1DBD98E4}"/>
                </a:ext>
              </a:extLst>
            </p:cNvPr>
            <p:cNvSpPr txBox="1"/>
            <p:nvPr/>
          </p:nvSpPr>
          <p:spPr>
            <a:xfrm>
              <a:off x="1013315" y="2305839"/>
              <a:ext cx="1066019" cy="23843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C000"/>
                  </a:solidFill>
                  <a:latin typeface="Fira Sans Extra Condensed Medium"/>
                  <a:ea typeface="Fira Sans Extra Condensed Medium"/>
                  <a:cs typeface="Fira Sans Extra Condensed Medium"/>
                  <a:sym typeface="Fira Sans Extra Condensed Medium"/>
                </a:rPr>
                <a:t>START</a:t>
              </a:r>
              <a:endParaRPr sz="1800" b="1">
                <a:solidFill>
                  <a:srgbClr val="FFC000"/>
                </a:solidFill>
                <a:latin typeface="Fira Sans Extra Condensed Medium"/>
                <a:ea typeface="Fira Sans Extra Condensed Medium"/>
                <a:cs typeface="Fira Sans Extra Condensed Medium"/>
                <a:sym typeface="Fira Sans Extra Condensed Medium"/>
              </a:endParaRPr>
            </a:p>
          </p:txBody>
        </p:sp>
      </p:grpSp>
      <p:grpSp>
        <p:nvGrpSpPr>
          <p:cNvPr id="9" name="Google Shape;638;p28">
            <a:extLst>
              <a:ext uri="{FF2B5EF4-FFF2-40B4-BE49-F238E27FC236}">
                <a16:creationId xmlns:a16="http://schemas.microsoft.com/office/drawing/2014/main" id="{5BB81D9D-AF42-087B-F501-461CBD956916}"/>
              </a:ext>
            </a:extLst>
          </p:cNvPr>
          <p:cNvGrpSpPr/>
          <p:nvPr/>
        </p:nvGrpSpPr>
        <p:grpSpPr>
          <a:xfrm rot="2265457">
            <a:off x="1405530" y="4143875"/>
            <a:ext cx="1530211" cy="475804"/>
            <a:chOff x="4614690" y="1465087"/>
            <a:chExt cx="1445751" cy="1104677"/>
          </a:xfrm>
        </p:grpSpPr>
        <p:sp>
          <p:nvSpPr>
            <p:cNvPr id="22" name="Google Shape;639;p28">
              <a:extLst>
                <a:ext uri="{FF2B5EF4-FFF2-40B4-BE49-F238E27FC236}">
                  <a16:creationId xmlns:a16="http://schemas.microsoft.com/office/drawing/2014/main" id="{B51B181B-9BB5-A8A9-F0E1-DA15EF11F5DF}"/>
                </a:ext>
              </a:extLst>
            </p:cNvPr>
            <p:cNvSpPr/>
            <p:nvPr/>
          </p:nvSpPr>
          <p:spPr>
            <a:xfrm>
              <a:off x="4614690" y="1465087"/>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23" name="Google Shape;640;p28">
              <a:extLst>
                <a:ext uri="{FF2B5EF4-FFF2-40B4-BE49-F238E27FC236}">
                  <a16:creationId xmlns:a16="http://schemas.microsoft.com/office/drawing/2014/main" id="{4A0B1CE7-351F-9E99-FDCD-F99C5F03E204}"/>
                </a:ext>
              </a:extLst>
            </p:cNvPr>
            <p:cNvSpPr txBox="1"/>
            <p:nvPr/>
          </p:nvSpPr>
          <p:spPr>
            <a:xfrm>
              <a:off x="4657180" y="1525709"/>
              <a:ext cx="1368305" cy="94428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(If after 7:30PM)</a:t>
              </a:r>
            </a:p>
          </p:txBody>
        </p:sp>
      </p:grpSp>
      <p:sp>
        <p:nvSpPr>
          <p:cNvPr id="2" name="Google Shape;627;p28">
            <a:extLst>
              <a:ext uri="{FF2B5EF4-FFF2-40B4-BE49-F238E27FC236}">
                <a16:creationId xmlns:a16="http://schemas.microsoft.com/office/drawing/2014/main" id="{704BC061-1E56-B2EF-76E6-F957922B4AAC}"/>
              </a:ext>
            </a:extLst>
          </p:cNvPr>
          <p:cNvSpPr/>
          <p:nvPr/>
        </p:nvSpPr>
        <p:spPr>
          <a:xfrm rot="5802400">
            <a:off x="4401711" y="907950"/>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3" name="Google Shape;627;p28">
            <a:extLst>
              <a:ext uri="{FF2B5EF4-FFF2-40B4-BE49-F238E27FC236}">
                <a16:creationId xmlns:a16="http://schemas.microsoft.com/office/drawing/2014/main" id="{2DE0FA43-25F2-8547-B4C1-A0F76E276DFC}"/>
              </a:ext>
            </a:extLst>
          </p:cNvPr>
          <p:cNvSpPr/>
          <p:nvPr/>
        </p:nvSpPr>
        <p:spPr>
          <a:xfrm rot="16602400">
            <a:off x="3362917" y="1931707"/>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grpSp>
        <p:nvGrpSpPr>
          <p:cNvPr id="4" name="Google Shape;641;p28">
            <a:extLst>
              <a:ext uri="{FF2B5EF4-FFF2-40B4-BE49-F238E27FC236}">
                <a16:creationId xmlns:a16="http://schemas.microsoft.com/office/drawing/2014/main" id="{ABCA2329-4968-687D-177C-2399CA7EBAC2}"/>
              </a:ext>
            </a:extLst>
          </p:cNvPr>
          <p:cNvGrpSpPr/>
          <p:nvPr/>
        </p:nvGrpSpPr>
        <p:grpSpPr>
          <a:xfrm>
            <a:off x="3259711" y="3335310"/>
            <a:ext cx="1617892" cy="825650"/>
            <a:chOff x="6703696" y="1430867"/>
            <a:chExt cx="1446147" cy="1104347"/>
          </a:xfrm>
        </p:grpSpPr>
        <p:sp>
          <p:nvSpPr>
            <p:cNvPr id="6" name="Google Shape;642;p28">
              <a:extLst>
                <a:ext uri="{FF2B5EF4-FFF2-40B4-BE49-F238E27FC236}">
                  <a16:creationId xmlns:a16="http://schemas.microsoft.com/office/drawing/2014/main" id="{09FF99FB-368D-3A0D-7615-B55CA930693C}"/>
                </a:ext>
              </a:extLst>
            </p:cNvPr>
            <p:cNvSpPr/>
            <p:nvPr/>
          </p:nvSpPr>
          <p:spPr>
            <a:xfrm>
              <a:off x="6703696" y="1430867"/>
              <a:ext cx="1446147" cy="1104347"/>
            </a:xfrm>
            <a:custGeom>
              <a:avLst/>
              <a:gdLst/>
              <a:ahLst/>
              <a:cxnLst/>
              <a:rect l="l" t="t" r="r" b="b"/>
              <a:pathLst>
                <a:path w="43816" h="33460" extrusionOk="0">
                  <a:moveTo>
                    <a:pt x="1620" y="1535"/>
                  </a:moveTo>
                  <a:cubicBezTo>
                    <a:pt x="1624" y="1535"/>
                    <a:pt x="1628" y="1540"/>
                    <a:pt x="1632" y="1548"/>
                  </a:cubicBezTo>
                  <a:lnTo>
                    <a:pt x="1703" y="1572"/>
                  </a:lnTo>
                  <a:cubicBezTo>
                    <a:pt x="1751" y="1596"/>
                    <a:pt x="1774" y="1608"/>
                    <a:pt x="1798" y="1620"/>
                  </a:cubicBezTo>
                  <a:lnTo>
                    <a:pt x="1858" y="1620"/>
                  </a:lnTo>
                  <a:lnTo>
                    <a:pt x="1989" y="1632"/>
                  </a:lnTo>
                  <a:lnTo>
                    <a:pt x="2251" y="1644"/>
                  </a:lnTo>
                  <a:cubicBezTo>
                    <a:pt x="2608" y="1655"/>
                    <a:pt x="2965" y="1667"/>
                    <a:pt x="3322" y="1667"/>
                  </a:cubicBezTo>
                  <a:cubicBezTo>
                    <a:pt x="3447" y="1669"/>
                    <a:pt x="3571" y="1670"/>
                    <a:pt x="3696" y="1670"/>
                  </a:cubicBezTo>
                  <a:cubicBezTo>
                    <a:pt x="4298" y="1670"/>
                    <a:pt x="4899" y="1647"/>
                    <a:pt x="5501" y="1608"/>
                  </a:cubicBezTo>
                  <a:cubicBezTo>
                    <a:pt x="5823" y="1590"/>
                    <a:pt x="6144" y="1581"/>
                    <a:pt x="6465" y="1581"/>
                  </a:cubicBezTo>
                  <a:cubicBezTo>
                    <a:pt x="6787" y="1581"/>
                    <a:pt x="7108" y="1590"/>
                    <a:pt x="7430" y="1608"/>
                  </a:cubicBezTo>
                  <a:cubicBezTo>
                    <a:pt x="8199" y="1639"/>
                    <a:pt x="8964" y="1655"/>
                    <a:pt x="9728" y="1655"/>
                  </a:cubicBezTo>
                  <a:cubicBezTo>
                    <a:pt x="10690" y="1655"/>
                    <a:pt x="11652" y="1630"/>
                    <a:pt x="12621" y="1584"/>
                  </a:cubicBezTo>
                  <a:cubicBezTo>
                    <a:pt x="13383" y="1552"/>
                    <a:pt x="14156" y="1542"/>
                    <a:pt x="14928" y="1542"/>
                  </a:cubicBezTo>
                  <a:cubicBezTo>
                    <a:pt x="15314" y="1542"/>
                    <a:pt x="15701" y="1544"/>
                    <a:pt x="16086" y="1548"/>
                  </a:cubicBezTo>
                  <a:cubicBezTo>
                    <a:pt x="17598" y="1572"/>
                    <a:pt x="19110" y="1632"/>
                    <a:pt x="20634" y="1644"/>
                  </a:cubicBezTo>
                  <a:cubicBezTo>
                    <a:pt x="21598" y="1647"/>
                    <a:pt x="22563" y="1649"/>
                    <a:pt x="23527" y="1649"/>
                  </a:cubicBezTo>
                  <a:cubicBezTo>
                    <a:pt x="25456" y="1649"/>
                    <a:pt x="27385" y="1644"/>
                    <a:pt x="29314" y="1644"/>
                  </a:cubicBezTo>
                  <a:lnTo>
                    <a:pt x="29325" y="1715"/>
                  </a:lnTo>
                  <a:lnTo>
                    <a:pt x="40815" y="1584"/>
                  </a:lnTo>
                  <a:lnTo>
                    <a:pt x="42101" y="1560"/>
                  </a:lnTo>
                  <a:lnTo>
                    <a:pt x="42649" y="1560"/>
                  </a:lnTo>
                  <a:lnTo>
                    <a:pt x="42649" y="1715"/>
                  </a:lnTo>
                  <a:lnTo>
                    <a:pt x="42649" y="2477"/>
                  </a:lnTo>
                  <a:cubicBezTo>
                    <a:pt x="42649" y="3025"/>
                    <a:pt x="42637" y="3572"/>
                    <a:pt x="42613" y="4108"/>
                  </a:cubicBezTo>
                  <a:cubicBezTo>
                    <a:pt x="42518" y="7144"/>
                    <a:pt x="42506" y="10180"/>
                    <a:pt x="42541" y="13216"/>
                  </a:cubicBezTo>
                  <a:cubicBezTo>
                    <a:pt x="42553" y="14288"/>
                    <a:pt x="42637" y="15348"/>
                    <a:pt x="42684" y="16419"/>
                  </a:cubicBezTo>
                  <a:cubicBezTo>
                    <a:pt x="42708" y="16991"/>
                    <a:pt x="42768" y="17562"/>
                    <a:pt x="42756" y="18122"/>
                  </a:cubicBezTo>
                  <a:cubicBezTo>
                    <a:pt x="42720" y="20586"/>
                    <a:pt x="42684" y="23039"/>
                    <a:pt x="42589" y="25480"/>
                  </a:cubicBezTo>
                  <a:cubicBezTo>
                    <a:pt x="42506" y="27456"/>
                    <a:pt x="42541" y="29373"/>
                    <a:pt x="42660" y="31314"/>
                  </a:cubicBezTo>
                  <a:cubicBezTo>
                    <a:pt x="42684" y="31659"/>
                    <a:pt x="42720" y="32004"/>
                    <a:pt x="42756" y="32338"/>
                  </a:cubicBezTo>
                  <a:cubicBezTo>
                    <a:pt x="42756" y="32341"/>
                    <a:pt x="42757" y="32343"/>
                    <a:pt x="42757" y="32346"/>
                  </a:cubicBezTo>
                  <a:lnTo>
                    <a:pt x="42757" y="32346"/>
                  </a:lnTo>
                  <a:cubicBezTo>
                    <a:pt x="42599" y="32333"/>
                    <a:pt x="42439" y="32326"/>
                    <a:pt x="42279" y="32326"/>
                  </a:cubicBezTo>
                  <a:cubicBezTo>
                    <a:pt x="40327" y="32290"/>
                    <a:pt x="38386" y="32254"/>
                    <a:pt x="36433" y="32231"/>
                  </a:cubicBezTo>
                  <a:cubicBezTo>
                    <a:pt x="34255" y="32219"/>
                    <a:pt x="32112" y="32147"/>
                    <a:pt x="29992" y="31969"/>
                  </a:cubicBezTo>
                  <a:cubicBezTo>
                    <a:pt x="28671" y="31862"/>
                    <a:pt x="27322" y="31768"/>
                    <a:pt x="25967" y="31768"/>
                  </a:cubicBezTo>
                  <a:cubicBezTo>
                    <a:pt x="25515" y="31768"/>
                    <a:pt x="25063" y="31778"/>
                    <a:pt x="24611" y="31802"/>
                  </a:cubicBezTo>
                  <a:cubicBezTo>
                    <a:pt x="23381" y="31873"/>
                    <a:pt x="22148" y="31892"/>
                    <a:pt x="20914" y="31892"/>
                  </a:cubicBezTo>
                  <a:cubicBezTo>
                    <a:pt x="19325" y="31892"/>
                    <a:pt x="17734" y="31860"/>
                    <a:pt x="16146" y="31860"/>
                  </a:cubicBezTo>
                  <a:cubicBezTo>
                    <a:pt x="15435" y="31860"/>
                    <a:pt x="14724" y="31866"/>
                    <a:pt x="14014" y="31885"/>
                  </a:cubicBezTo>
                  <a:cubicBezTo>
                    <a:pt x="13951" y="31888"/>
                    <a:pt x="13886" y="31888"/>
                    <a:pt x="13821" y="31888"/>
                  </a:cubicBezTo>
                  <a:cubicBezTo>
                    <a:pt x="13530" y="31888"/>
                    <a:pt x="13224" y="31869"/>
                    <a:pt x="12942" y="31850"/>
                  </a:cubicBezTo>
                  <a:cubicBezTo>
                    <a:pt x="12382" y="31812"/>
                    <a:pt x="11819" y="31794"/>
                    <a:pt x="11254" y="31794"/>
                  </a:cubicBezTo>
                  <a:cubicBezTo>
                    <a:pt x="10738" y="31794"/>
                    <a:pt x="10221" y="31809"/>
                    <a:pt x="9704" y="31838"/>
                  </a:cubicBezTo>
                  <a:cubicBezTo>
                    <a:pt x="8847" y="31885"/>
                    <a:pt x="7978" y="31909"/>
                    <a:pt x="7120" y="31909"/>
                  </a:cubicBezTo>
                  <a:lnTo>
                    <a:pt x="1620" y="31933"/>
                  </a:lnTo>
                  <a:lnTo>
                    <a:pt x="1596" y="24539"/>
                  </a:lnTo>
                  <a:cubicBezTo>
                    <a:pt x="1584" y="23313"/>
                    <a:pt x="1584" y="22086"/>
                    <a:pt x="1572" y="20860"/>
                  </a:cubicBezTo>
                  <a:cubicBezTo>
                    <a:pt x="1572" y="19420"/>
                    <a:pt x="1584" y="17967"/>
                    <a:pt x="1572" y="16526"/>
                  </a:cubicBezTo>
                  <a:cubicBezTo>
                    <a:pt x="1548" y="14871"/>
                    <a:pt x="1501" y="13204"/>
                    <a:pt x="1501" y="11549"/>
                  </a:cubicBezTo>
                  <a:cubicBezTo>
                    <a:pt x="1501" y="9740"/>
                    <a:pt x="1524" y="7942"/>
                    <a:pt x="1572" y="6144"/>
                  </a:cubicBezTo>
                  <a:cubicBezTo>
                    <a:pt x="1596" y="5263"/>
                    <a:pt x="1572" y="4382"/>
                    <a:pt x="1572" y="3489"/>
                  </a:cubicBezTo>
                  <a:cubicBezTo>
                    <a:pt x="1561" y="2725"/>
                    <a:pt x="1560" y="1535"/>
                    <a:pt x="1620" y="1535"/>
                  </a:cubicBezTo>
                  <a:close/>
                  <a:moveTo>
                    <a:pt x="72" y="0"/>
                  </a:moveTo>
                  <a:cubicBezTo>
                    <a:pt x="60" y="2548"/>
                    <a:pt x="48" y="5096"/>
                    <a:pt x="24" y="7644"/>
                  </a:cubicBezTo>
                  <a:cubicBezTo>
                    <a:pt x="0" y="13657"/>
                    <a:pt x="12" y="19658"/>
                    <a:pt x="24" y="25670"/>
                  </a:cubicBezTo>
                  <a:cubicBezTo>
                    <a:pt x="24" y="26825"/>
                    <a:pt x="48" y="27992"/>
                    <a:pt x="72" y="29159"/>
                  </a:cubicBezTo>
                  <a:lnTo>
                    <a:pt x="96" y="30909"/>
                  </a:lnTo>
                  <a:lnTo>
                    <a:pt x="108" y="31802"/>
                  </a:lnTo>
                  <a:lnTo>
                    <a:pt x="108" y="33457"/>
                  </a:lnTo>
                  <a:lnTo>
                    <a:pt x="1941" y="33457"/>
                  </a:lnTo>
                  <a:cubicBezTo>
                    <a:pt x="2267" y="33459"/>
                    <a:pt x="2592" y="33459"/>
                    <a:pt x="2917" y="33459"/>
                  </a:cubicBezTo>
                  <a:cubicBezTo>
                    <a:pt x="7232" y="33459"/>
                    <a:pt x="11527" y="33320"/>
                    <a:pt x="15812" y="33243"/>
                  </a:cubicBezTo>
                  <a:cubicBezTo>
                    <a:pt x="17681" y="33207"/>
                    <a:pt x="19562" y="33147"/>
                    <a:pt x="21432" y="33135"/>
                  </a:cubicBezTo>
                  <a:lnTo>
                    <a:pt x="34028" y="33112"/>
                  </a:lnTo>
                  <a:cubicBezTo>
                    <a:pt x="36255" y="33100"/>
                    <a:pt x="38493" y="33016"/>
                    <a:pt x="40720" y="32993"/>
                  </a:cubicBezTo>
                  <a:cubicBezTo>
                    <a:pt x="41744" y="32981"/>
                    <a:pt x="42422" y="32754"/>
                    <a:pt x="43244" y="32612"/>
                  </a:cubicBezTo>
                  <a:cubicBezTo>
                    <a:pt x="43327" y="32600"/>
                    <a:pt x="43399" y="32528"/>
                    <a:pt x="43375" y="32493"/>
                  </a:cubicBezTo>
                  <a:cubicBezTo>
                    <a:pt x="43303" y="32421"/>
                    <a:pt x="43220" y="32385"/>
                    <a:pt x="43125" y="32385"/>
                  </a:cubicBezTo>
                  <a:cubicBezTo>
                    <a:pt x="43107" y="32383"/>
                    <a:pt x="43089" y="32381"/>
                    <a:pt x="43072" y="32379"/>
                  </a:cubicBezTo>
                  <a:lnTo>
                    <a:pt x="43072" y="32379"/>
                  </a:lnTo>
                  <a:cubicBezTo>
                    <a:pt x="43257" y="31678"/>
                    <a:pt x="43280" y="30847"/>
                    <a:pt x="43303" y="30004"/>
                  </a:cubicBezTo>
                  <a:cubicBezTo>
                    <a:pt x="43363" y="27397"/>
                    <a:pt x="43422" y="24801"/>
                    <a:pt x="43494" y="22206"/>
                  </a:cubicBezTo>
                  <a:cubicBezTo>
                    <a:pt x="43565" y="19467"/>
                    <a:pt x="43672" y="16741"/>
                    <a:pt x="43708" y="14002"/>
                  </a:cubicBezTo>
                  <a:cubicBezTo>
                    <a:pt x="43744" y="11800"/>
                    <a:pt x="43756" y="9609"/>
                    <a:pt x="43756" y="7418"/>
                  </a:cubicBezTo>
                  <a:lnTo>
                    <a:pt x="43780" y="4120"/>
                  </a:lnTo>
                  <a:cubicBezTo>
                    <a:pt x="43792" y="2882"/>
                    <a:pt x="43803" y="1644"/>
                    <a:pt x="43815" y="393"/>
                  </a:cubicBezTo>
                  <a:lnTo>
                    <a:pt x="42244" y="381"/>
                  </a:lnTo>
                  <a:cubicBezTo>
                    <a:pt x="39220" y="310"/>
                    <a:pt x="36160" y="346"/>
                    <a:pt x="33124" y="310"/>
                  </a:cubicBezTo>
                  <a:cubicBezTo>
                    <a:pt x="28147" y="250"/>
                    <a:pt x="23158" y="108"/>
                    <a:pt x="18169" y="108"/>
                  </a:cubicBezTo>
                  <a:cubicBezTo>
                    <a:pt x="15288" y="108"/>
                    <a:pt x="12419" y="96"/>
                    <a:pt x="9537" y="72"/>
                  </a:cubicBezTo>
                  <a:lnTo>
                    <a:pt x="72" y="0"/>
                  </a:lnTo>
                  <a:close/>
                </a:path>
              </a:pathLst>
            </a:custGeom>
            <a:solidFill>
              <a:schemeClr val="accent5"/>
            </a:solidFill>
            <a:ln>
              <a:solidFill>
                <a:srgbClr val="0070C0"/>
              </a:solid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latin typeface="Roboto"/>
                <a:ea typeface="Roboto"/>
                <a:cs typeface="Roboto"/>
                <a:sym typeface="Roboto"/>
              </a:endParaRPr>
            </a:p>
          </p:txBody>
        </p:sp>
        <p:sp>
          <p:nvSpPr>
            <p:cNvPr id="7" name="Google Shape;643;p28">
              <a:extLst>
                <a:ext uri="{FF2B5EF4-FFF2-40B4-BE49-F238E27FC236}">
                  <a16:creationId xmlns:a16="http://schemas.microsoft.com/office/drawing/2014/main" id="{8709E54A-46EA-A7C8-B4B2-D949787551E3}"/>
                </a:ext>
              </a:extLst>
            </p:cNvPr>
            <p:cNvSpPr txBox="1"/>
            <p:nvPr/>
          </p:nvSpPr>
          <p:spPr>
            <a:xfrm>
              <a:off x="6831643" y="160436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Switch on LCD Display </a:t>
              </a:r>
              <a:r>
                <a:rPr lang="en-US" sz="1200">
                  <a:latin typeface="Roboto"/>
                  <a:ea typeface="Roboto"/>
                  <a:cs typeface="Roboto"/>
                  <a:sym typeface="Roboto"/>
                </a:rPr>
                <a:t>🔠</a:t>
              </a:r>
              <a:endParaRPr lang="en" sz="1200">
                <a:latin typeface="Roboto"/>
                <a:ea typeface="Roboto"/>
                <a:cs typeface="Roboto"/>
                <a:sym typeface="Roboto"/>
              </a:endParaRPr>
            </a:p>
          </p:txBody>
        </p:sp>
      </p:grpSp>
      <p:grpSp>
        <p:nvGrpSpPr>
          <p:cNvPr id="10" name="Group 9">
            <a:extLst>
              <a:ext uri="{FF2B5EF4-FFF2-40B4-BE49-F238E27FC236}">
                <a16:creationId xmlns:a16="http://schemas.microsoft.com/office/drawing/2014/main" id="{B10FB5C5-573E-73E5-C823-9716000C86B2}"/>
              </a:ext>
            </a:extLst>
          </p:cNvPr>
          <p:cNvGrpSpPr/>
          <p:nvPr/>
        </p:nvGrpSpPr>
        <p:grpSpPr>
          <a:xfrm rot="13291076">
            <a:off x="2078338" y="3591418"/>
            <a:ext cx="1036500" cy="939897"/>
            <a:chOff x="2948372" y="2592829"/>
            <a:chExt cx="1036500" cy="939897"/>
          </a:xfrm>
          <a:solidFill>
            <a:srgbClr val="00B050"/>
          </a:solidFill>
        </p:grpSpPr>
        <p:sp>
          <p:nvSpPr>
            <p:cNvPr id="14" name="Google Shape;623;p28">
              <a:extLst>
                <a:ext uri="{FF2B5EF4-FFF2-40B4-BE49-F238E27FC236}">
                  <a16:creationId xmlns:a16="http://schemas.microsoft.com/office/drawing/2014/main" id="{6CEA6637-C7EF-9452-2CB9-5A8AA529144C}"/>
                </a:ext>
              </a:extLst>
            </p:cNvPr>
            <p:cNvSpPr/>
            <p:nvPr/>
          </p:nvSpPr>
          <p:spPr>
            <a:xfrm rot="13469780">
              <a:off x="2948372" y="2592829"/>
              <a:ext cx="1036500" cy="939897"/>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7;p28">
              <a:extLst>
                <a:ext uri="{FF2B5EF4-FFF2-40B4-BE49-F238E27FC236}">
                  <a16:creationId xmlns:a16="http://schemas.microsoft.com/office/drawing/2014/main" id="{9A5494C6-E470-680C-08BF-82F9E4E1D811}"/>
                </a:ext>
              </a:extLst>
            </p:cNvPr>
            <p:cNvSpPr/>
            <p:nvPr/>
          </p:nvSpPr>
          <p:spPr>
            <a:xfrm rot="13469780">
              <a:off x="3258325" y="2925051"/>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182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500"/>
                            </p:stCondLst>
                            <p:childTnLst>
                              <p:par>
                                <p:cTn id="18" presetID="26" presetClass="emph" presetSubtype="0" repeatCount="indefinite" fill="hold" nodeType="afterEffect">
                                  <p:stCondLst>
                                    <p:cond delay="0"/>
                                  </p:stCondLst>
                                  <p:endCondLst>
                                    <p:cond evt="onNext" delay="0">
                                      <p:tgtEl>
                                        <p:sldTgt/>
                                      </p:tgtEl>
                                    </p:cond>
                                  </p:endCondLst>
                                  <p:childTnLst>
                                    <p:animEffect transition="out" filter="fade">
                                      <p:cBhvr>
                                        <p:cTn id="19" dur="1000" tmFilter="0, 0; .2, .5; .8, .5; 1, 0"/>
                                        <p:tgtEl>
                                          <p:spTgt spid="52"/>
                                        </p:tgtEl>
                                      </p:cBhvr>
                                    </p:animEffect>
                                    <p:animScale>
                                      <p:cBhvr>
                                        <p:cTn id="20" dur="500" autoRev="1" fill="hold"/>
                                        <p:tgtEl>
                                          <p:spTgt spid="52"/>
                                        </p:tgtEl>
                                      </p:cBhvr>
                                      <p:by x="105000" y="105000"/>
                                    </p:animScale>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nodeType="withEffect">
                                  <p:stCondLst>
                                    <p:cond delay="0"/>
                                  </p:stCondLst>
                                  <p:childTnLst>
                                    <p:set>
                                      <p:cBhvr>
                                        <p:cTn id="27" dur="1" fill="hold">
                                          <p:stCondLst>
                                            <p:cond delay="0"/>
                                          </p:stCondLst>
                                        </p:cTn>
                                        <p:tgtEl>
                                          <p:spTgt spid="641"/>
                                        </p:tgtEl>
                                        <p:attrNameLst>
                                          <p:attrName>style.visibility</p:attrName>
                                        </p:attrNameLst>
                                      </p:cBhvr>
                                      <p:to>
                                        <p:strVal val="visible"/>
                                      </p:to>
                                    </p:set>
                                    <p:animEffect transition="in" filter="fade">
                                      <p:cBhvr>
                                        <p:cTn id="28" dur="500"/>
                                        <p:tgtEl>
                                          <p:spTgt spid="64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fade">
                                      <p:cBhvr>
                                        <p:cTn id="33" dur="500"/>
                                        <p:tgtEl>
                                          <p:spTgt spid="49"/>
                                        </p:tgtEl>
                                      </p:cBhvr>
                                    </p:animEffect>
                                  </p:childTnLst>
                                </p:cTn>
                              </p:par>
                              <p:par>
                                <p:cTn id="34" presetID="10" presetClass="entr" presetSubtype="0" fill="hold" nodeType="with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500"/>
                                        <p:tgtEl>
                                          <p:spTgt spid="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nodeType="with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fade">
                                      <p:cBhvr>
                                        <p:cTn id="44" dur="500"/>
                                        <p:tgtEl>
                                          <p:spTgt spid="43"/>
                                        </p:tgtEl>
                                      </p:cBhvr>
                                    </p:animEffect>
                                  </p:childTnLst>
                                </p:cTn>
                              </p:par>
                              <p:par>
                                <p:cTn id="45" presetID="10" presetClass="entr" presetSubtype="0" fill="hold"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89"/>
                                        </p:tgtEl>
                                        <p:attrNameLst>
                                          <p:attrName>style.visibility</p:attrName>
                                        </p:attrNameLst>
                                      </p:cBhvr>
                                      <p:to>
                                        <p:strVal val="visible"/>
                                      </p:to>
                                    </p:set>
                                    <p:animEffect transition="in" filter="fade">
                                      <p:cBhvr>
                                        <p:cTn id="52" dur="500"/>
                                        <p:tgtEl>
                                          <p:spTgt spid="58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80"/>
                                        </p:tgtEl>
                                        <p:attrNameLst>
                                          <p:attrName>style.visibility</p:attrName>
                                        </p:attrNameLst>
                                      </p:cBhvr>
                                      <p:to>
                                        <p:strVal val="visible"/>
                                      </p:to>
                                    </p:set>
                                    <p:animEffect transition="in" filter="fade">
                                      <p:cBhvr>
                                        <p:cTn id="57" dur="500"/>
                                        <p:tgtEl>
                                          <p:spTgt spid="580"/>
                                        </p:tgtEl>
                                      </p:cBhvr>
                                    </p:animEffect>
                                  </p:childTnLst>
                                </p:cTn>
                              </p:par>
                              <p:par>
                                <p:cTn id="58" presetID="10" presetClass="entr" presetSubtype="0" fill="hold" nodeType="with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fade">
                                      <p:cBhvr>
                                        <p:cTn id="60" dur="500"/>
                                        <p:tgtEl>
                                          <p:spTgt spid="5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583"/>
                                        </p:tgtEl>
                                        <p:attrNameLst>
                                          <p:attrName>style.visibility</p:attrName>
                                        </p:attrNameLst>
                                      </p:cBhvr>
                                      <p:to>
                                        <p:strVal val="visible"/>
                                      </p:to>
                                    </p:set>
                                    <p:animEffect transition="in" filter="fade">
                                      <p:cBhvr>
                                        <p:cTn id="65" dur="500"/>
                                        <p:tgtEl>
                                          <p:spTgt spid="583"/>
                                        </p:tgtEl>
                                      </p:cBhvr>
                                    </p:animEffect>
                                  </p:childTnLst>
                                </p:cTn>
                              </p:par>
                              <p:par>
                                <p:cTn id="66" presetID="10" presetClass="entr" presetSubtype="0" fill="hold"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fade">
                                      <p:cBhvr>
                                        <p:cTn id="6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579" name="Rectangle: Rounded Corners 578">
            <a:extLst>
              <a:ext uri="{FF2B5EF4-FFF2-40B4-BE49-F238E27FC236}">
                <a16:creationId xmlns:a16="http://schemas.microsoft.com/office/drawing/2014/main" id="{A14F0AB5-DEBD-C5D9-4ACD-12E263C99584}"/>
              </a:ext>
            </a:extLst>
          </p:cNvPr>
          <p:cNvSpPr/>
          <p:nvPr/>
        </p:nvSpPr>
        <p:spPr>
          <a:xfrm>
            <a:off x="267543" y="261256"/>
            <a:ext cx="1440259" cy="2689311"/>
          </a:xfrm>
          <a:prstGeom prst="round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0" name="Google Shape;620;p28"/>
          <p:cNvSpPr txBox="1">
            <a:spLocks noGrp="1"/>
          </p:cNvSpPr>
          <p:nvPr>
            <p:ph type="title"/>
          </p:nvPr>
        </p:nvSpPr>
        <p:spPr>
          <a:xfrm>
            <a:off x="1711425" y="360775"/>
            <a:ext cx="5721000" cy="39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002060"/>
                </a:solidFill>
              </a:rPr>
              <a:t>DATA FLOW DIAGRAM</a:t>
            </a:r>
            <a:endParaRPr>
              <a:solidFill>
                <a:srgbClr val="002060"/>
              </a:solidFill>
            </a:endParaRPr>
          </a:p>
        </p:txBody>
      </p:sp>
      <p:pic>
        <p:nvPicPr>
          <p:cNvPr id="1028" name="Picture 4" descr="SunFounder RFID Kit Mifare RC522 RFID Reader Module with S50 White Card and  Key Ring for Arduino Raspberry Pi : Amazon.sg: Electronics">
            <a:extLst>
              <a:ext uri="{FF2B5EF4-FFF2-40B4-BE49-F238E27FC236}">
                <a16:creationId xmlns:a16="http://schemas.microsoft.com/office/drawing/2014/main" id="{60CA8E0F-0F85-FDDC-EECA-4AE9081B5695}"/>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950" b="61283" l="1235" r="38519">
                        <a14:foregroundMark x1="8642" y1="37767" x2="8642" y2="37767"/>
                        <a14:foregroundMark x1="4444" y1="41568" x2="3951" y2="40855"/>
                        <a14:foregroundMark x1="3951" y1="38005" x2="3951" y2="36580"/>
                        <a14:foregroundMark x1="3457" y1="31116" x2="4444" y2="27553"/>
                        <a14:foregroundMark x1="4691" y1="24228" x2="4691" y2="24228"/>
                        <a14:foregroundMark x1="4691" y1="19952" x2="4691" y2="17340"/>
                        <a14:foregroundMark x1="4444" y1="15914" x2="4444" y2="15914"/>
                        <a14:foregroundMark x1="5185" y1="14727" x2="6420" y2="14489"/>
                        <a14:foregroundMark x1="10617" y1="14489" x2="12593" y2="14727"/>
                        <a14:foregroundMark x1="18272" y1="16390" x2="21728" y2="18290"/>
                        <a14:foregroundMark x1="25679" y1="22090" x2="27407" y2="23278"/>
                        <a14:foregroundMark x1="31358" y1="27316" x2="31605" y2="28266"/>
                        <a14:foregroundMark x1="31852" y1="30879" x2="32593" y2="31591"/>
                        <a14:foregroundMark x1="32593" y1="31591" x2="32593" y2="31591"/>
                        <a14:foregroundMark x1="33333" y1="19002" x2="33333" y2="19002"/>
                        <a14:foregroundMark x1="35802" y1="17102" x2="35802" y2="17102"/>
                        <a14:foregroundMark x1="36049" y1="15202" x2="36296" y2="14252"/>
                        <a14:foregroundMark x1="36543" y1="13539" x2="36543" y2="12352"/>
                        <a14:foregroundMark x1="36543" y1="11164" x2="36543" y2="11164"/>
                        <a14:foregroundMark x1="37037" y1="18765" x2="37037" y2="18765"/>
                        <a14:foregroundMark x1="35556" y1="7601" x2="35556" y2="7601"/>
                        <a14:foregroundMark x1="33580" y1="7601" x2="33580" y2="7601"/>
                        <a14:foregroundMark x1="8148" y1="10926" x2="7654" y2="10451"/>
                        <a14:foregroundMark x1="3210" y1="9976" x2="3210" y2="9976"/>
                        <a14:foregroundMark x1="2469" y1="12352" x2="2469" y2="12827"/>
                        <a14:foregroundMark x1="2469" y1="14727" x2="2469" y2="14727"/>
                        <a14:foregroundMark x1="3457" y1="8076" x2="3457" y2="8076"/>
                        <a14:foregroundMark x1="5926" y1="8789" x2="5926" y2="8789"/>
                        <a14:foregroundMark x1="5926" y1="8789" x2="5926" y2="8789"/>
                        <a14:foregroundMark x1="9630" y1="8789" x2="30617" y2="38717"/>
                        <a14:foregroundMark x1="30617" y1="38717" x2="9630" y2="57957"/>
                        <a14:foregroundMark x1="28889" y1="58907" x2="30123" y2="58907"/>
                        <a14:foregroundMark x1="33580" y1="58907" x2="34568" y2="58907"/>
                        <a14:foregroundMark x1="36296" y1="57720" x2="36543" y2="54869"/>
                        <a14:foregroundMark x1="36543" y1="52019" x2="36543" y2="49406"/>
                        <a14:foregroundMark x1="36543" y1="47031" x2="36543" y2="44893"/>
                        <a14:foregroundMark x1="36543" y1="43230" x2="36543" y2="40618"/>
                        <a14:foregroundMark x1="36543" y1="39192" x2="36543" y2="37292"/>
                        <a14:foregroundMark x1="36543" y1="37292" x2="37284" y2="39192"/>
                        <a14:foregroundMark x1="37531" y1="45606" x2="38025" y2="47981"/>
                        <a14:foregroundMark x1="38519" y1="53444" x2="38519" y2="53919"/>
                        <a14:foregroundMark x1="38519" y1="57007" x2="38272" y2="57957"/>
                        <a14:foregroundMark x1="38272" y1="58195" x2="38272" y2="58195"/>
                        <a14:foregroundMark x1="37284" y1="59145" x2="37284" y2="59145"/>
                        <a14:foregroundMark x1="35062" y1="59145" x2="34074" y2="59382"/>
                        <a14:foregroundMark x1="28148" y1="59382" x2="26914" y2="59382"/>
                        <a14:foregroundMark x1="25185" y1="59382" x2="23951" y2="59382"/>
                        <a14:foregroundMark x1="22716" y1="59382" x2="22716" y2="59382"/>
                        <a14:foregroundMark x1="20494" y1="61520" x2="20494" y2="61520"/>
                        <a14:foregroundMark x1="19012" y1="61520" x2="19012" y2="61520"/>
                        <a14:foregroundMark x1="22222" y1="15202" x2="22222" y2="15202"/>
                        <a14:foregroundMark x1="20741" y1="23278" x2="20741" y2="23278"/>
                        <a14:foregroundMark x1="14074" y1="32542" x2="13333" y2="30879"/>
                        <a14:foregroundMark x1="23704" y1="4038" x2="23704" y2="4038"/>
                        <a14:foregroundMark x1="18519" y1="4038" x2="18519" y2="4038"/>
                        <a14:foregroundMark x1="14321" y1="4038" x2="14321" y2="4038"/>
                        <a14:foregroundMark x1="11852" y1="4038" x2="11852" y2="4038"/>
                        <a14:foregroundMark x1="9630" y1="3563" x2="9630" y2="3563"/>
                        <a14:foregroundMark x1="15802" y1="3563" x2="15802" y2="3563"/>
                        <a14:foregroundMark x1="12346" y1="2850" x2="12346" y2="2850"/>
                        <a14:foregroundMark x1="7654" y1="2850" x2="28395" y2="3563"/>
                        <a14:foregroundMark x1="31852" y1="1900" x2="11111" y2="950"/>
                        <a14:foregroundMark x1="11111" y1="4038" x2="11358" y2="9026"/>
                        <a14:foregroundMark x1="11852" y1="5938" x2="5432" y2="19002"/>
                        <a14:foregroundMark x1="9136" y1="5463" x2="7160" y2="13539"/>
                        <a14:foregroundMark x1="30370" y1="2850" x2="30864" y2="13539"/>
                        <a14:foregroundMark x1="6420" y1="9976" x2="5679" y2="9264"/>
                        <a14:foregroundMark x1="4691" y1="9026" x2="4691" y2="9026"/>
                        <a14:foregroundMark x1="5926" y1="9264" x2="5926" y2="9264"/>
                        <a14:foregroundMark x1="6173" y1="9264" x2="6173" y2="9264"/>
                        <a14:foregroundMark x1="5926" y1="8789" x2="5926" y2="8789"/>
                        <a14:foregroundMark x1="5926" y1="8551" x2="5926" y2="8551"/>
                        <a14:foregroundMark x1="5926" y1="8551" x2="5926" y2="8551"/>
                        <a14:foregroundMark x1="6173" y1="8551" x2="6173" y2="8551"/>
                        <a14:foregroundMark x1="6173" y1="8551" x2="6173" y2="8551"/>
                        <a14:foregroundMark x1="6173" y1="8314" x2="6173" y2="8314"/>
                        <a14:foregroundMark x1="5679" y1="8076" x2="5679" y2="8076"/>
                        <a14:foregroundMark x1="6420" y1="8076" x2="6420" y2="8076"/>
                        <a14:foregroundMark x1="6420" y1="8076" x2="6420" y2="8076"/>
                        <a14:foregroundMark x1="5679" y1="8076" x2="5679" y2="8076"/>
                        <a14:foregroundMark x1="4691" y1="8076" x2="4691" y2="8076"/>
                        <a14:foregroundMark x1="2716" y1="16627" x2="2716" y2="16627"/>
                        <a14:foregroundMark x1="3210" y1="18527" x2="3210" y2="18527"/>
                        <a14:foregroundMark x1="2716" y1="18765" x2="2716" y2="18765"/>
                        <a14:foregroundMark x1="2716" y1="17815" x2="2716" y2="17815"/>
                        <a14:foregroundMark x1="2716" y1="17577" x2="2716" y2="17577"/>
                        <a14:foregroundMark x1="2469" y1="17577" x2="2469" y2="17577"/>
                        <a14:foregroundMark x1="2469" y1="17815" x2="1975" y2="17815"/>
                        <a14:foregroundMark x1="1481" y1="18290" x2="1481" y2="18290"/>
                        <a14:backgroundMark x1="55556" y1="14252" x2="55556" y2="14252"/>
                      </a14:backgroundRemoval>
                    </a14:imgEffect>
                  </a14:imgLayer>
                </a14:imgProps>
              </a:ext>
              <a:ext uri="{28A0092B-C50C-407E-A947-70E740481C1C}">
                <a14:useLocalDpi xmlns:a14="http://schemas.microsoft.com/office/drawing/2010/main" val="0"/>
              </a:ext>
            </a:extLst>
          </a:blip>
          <a:srcRect r="57664" b="37324"/>
          <a:stretch/>
        </p:blipFill>
        <p:spPr bwMode="auto">
          <a:xfrm>
            <a:off x="267543" y="2052951"/>
            <a:ext cx="533138" cy="82046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82F4075-811C-C11C-33C6-5755A77E28AF}"/>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20000" b="80889" l="34667" r="64889">
                        <a14:foregroundMark x1="44000" y1="32444" x2="58222" y2="64889"/>
                        <a14:foregroundMark x1="58222" y1="64889" x2="44000" y2="57333"/>
                        <a14:foregroundMark x1="58667" y1="31111" x2="39556" y2="43556"/>
                        <a14:foregroundMark x1="64889" y1="34222" x2="64889" y2="34222"/>
                        <a14:foregroundMark x1="62222" y1="28889" x2="62222" y2="28889"/>
                        <a14:foregroundMark x1="61333" y1="28444" x2="61333" y2="27556"/>
                        <a14:foregroundMark x1="60444" y1="25778" x2="60444" y2="25778"/>
                        <a14:foregroundMark x1="58667" y1="23111" x2="58667" y2="23111"/>
                        <a14:foregroundMark x1="56444" y1="22222" x2="55556" y2="22222"/>
                        <a14:foregroundMark x1="53778" y1="22222" x2="52444" y2="22222"/>
                        <a14:foregroundMark x1="50667" y1="23111" x2="48889" y2="23111"/>
                        <a14:foregroundMark x1="47556" y1="23556" x2="46222" y2="24000"/>
                        <a14:foregroundMark x1="43111" y1="24889" x2="43111" y2="24889"/>
                        <a14:foregroundMark x1="43111" y1="27111" x2="43111" y2="27111"/>
                        <a14:foregroundMark x1="43111" y1="27111" x2="44000" y2="24889"/>
                        <a14:foregroundMark x1="44000" y1="22222" x2="44000" y2="22222"/>
                        <a14:foregroundMark x1="44000" y1="20889" x2="45333" y2="20444"/>
                        <a14:foregroundMark x1="46667" y1="20000" x2="46667" y2="20000"/>
                        <a14:foregroundMark x1="44000" y1="64889" x2="44000" y2="64889"/>
                        <a14:foregroundMark x1="47556" y1="72000" x2="47556" y2="72000"/>
                        <a14:foregroundMark x1="42667" y1="70222" x2="42667" y2="70222"/>
                        <a14:foregroundMark x1="42667" y1="78222" x2="42667" y2="78222"/>
                        <a14:foregroundMark x1="42667" y1="80889" x2="42667" y2="80889"/>
                        <a14:foregroundMark x1="47556" y1="75111" x2="47556" y2="75111"/>
                        <a14:foregroundMark x1="52889" y1="71556" x2="52889" y2="71556"/>
                      </a14:backgroundRemoval>
                    </a14:imgEffect>
                  </a14:imgLayer>
                </a14:imgProps>
              </a:ext>
              <a:ext uri="{28A0092B-C50C-407E-A947-70E740481C1C}">
                <a14:useLocalDpi xmlns:a14="http://schemas.microsoft.com/office/drawing/2010/main" val="0"/>
              </a:ext>
            </a:extLst>
          </a:blip>
          <a:srcRect l="31394" t="15333" r="30751" b="15373"/>
          <a:stretch/>
        </p:blipFill>
        <p:spPr bwMode="auto">
          <a:xfrm>
            <a:off x="311946" y="394196"/>
            <a:ext cx="368645" cy="67480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C139A8E0-6A9C-DECB-0CA3-9820DCA8840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7543" y="1051893"/>
            <a:ext cx="1423001" cy="96148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nterfacing 16x2 LCD Display with Raspberry Pi Pico">
            <a:extLst>
              <a:ext uri="{FF2B5EF4-FFF2-40B4-BE49-F238E27FC236}">
                <a16:creationId xmlns:a16="http://schemas.microsoft.com/office/drawing/2014/main" id="{9666CD62-383D-237F-FB36-1170D512FDCD}"/>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36708" t="21426" b="19289"/>
          <a:stretch/>
        </p:blipFill>
        <p:spPr bwMode="auto">
          <a:xfrm>
            <a:off x="153246" y="3096940"/>
            <a:ext cx="1959293" cy="87527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hingSpeak - Home Assistant">
            <a:extLst>
              <a:ext uri="{FF2B5EF4-FFF2-40B4-BE49-F238E27FC236}">
                <a16:creationId xmlns:a16="http://schemas.microsoft.com/office/drawing/2014/main" id="{5B970B73-8DD7-CC0B-E1A8-ACC135EC751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42865" y="2637991"/>
            <a:ext cx="2827651" cy="480603"/>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FB707A8F-CEE3-8F33-44EF-0F8D1881843F}"/>
              </a:ext>
            </a:extLst>
          </p:cNvPr>
          <p:cNvGrpSpPr/>
          <p:nvPr/>
        </p:nvGrpSpPr>
        <p:grpSpPr>
          <a:xfrm rot="13345176">
            <a:off x="2104536" y="1901422"/>
            <a:ext cx="601328" cy="782285"/>
            <a:chOff x="3255975" y="2701560"/>
            <a:chExt cx="601328" cy="782285"/>
          </a:xfrm>
          <a:solidFill>
            <a:srgbClr val="0070C0"/>
          </a:solidFill>
        </p:grpSpPr>
        <p:sp>
          <p:nvSpPr>
            <p:cNvPr id="11" name="Google Shape;623;p28">
              <a:extLst>
                <a:ext uri="{FF2B5EF4-FFF2-40B4-BE49-F238E27FC236}">
                  <a16:creationId xmlns:a16="http://schemas.microsoft.com/office/drawing/2014/main" id="{8E91DD00-79CB-34D8-8C88-AA700B311F82}"/>
                </a:ext>
              </a:extLst>
            </p:cNvPr>
            <p:cNvSpPr/>
            <p:nvPr/>
          </p:nvSpPr>
          <p:spPr>
            <a:xfrm rot="13469780">
              <a:off x="3255975" y="2701560"/>
              <a:ext cx="601328" cy="782285"/>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27;p28">
              <a:extLst>
                <a:ext uri="{FF2B5EF4-FFF2-40B4-BE49-F238E27FC236}">
                  <a16:creationId xmlns:a16="http://schemas.microsoft.com/office/drawing/2014/main" id="{1DCA7D24-C943-4EBD-1F06-48B2A3E440AD}"/>
                </a:ext>
              </a:extLst>
            </p:cNvPr>
            <p:cNvSpPr/>
            <p:nvPr/>
          </p:nvSpPr>
          <p:spPr>
            <a:xfrm rot="13469780">
              <a:off x="3438335" y="2970286"/>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638;p28">
            <a:extLst>
              <a:ext uri="{FF2B5EF4-FFF2-40B4-BE49-F238E27FC236}">
                <a16:creationId xmlns:a16="http://schemas.microsoft.com/office/drawing/2014/main" id="{D28FA2F5-20C7-792B-E542-ADB211AAF4C4}"/>
              </a:ext>
            </a:extLst>
          </p:cNvPr>
          <p:cNvGrpSpPr/>
          <p:nvPr/>
        </p:nvGrpSpPr>
        <p:grpSpPr>
          <a:xfrm>
            <a:off x="886922" y="4040803"/>
            <a:ext cx="1486243" cy="741922"/>
            <a:chOff x="4611872" y="1430075"/>
            <a:chExt cx="1445751" cy="1104677"/>
          </a:xfrm>
        </p:grpSpPr>
        <p:sp>
          <p:nvSpPr>
            <p:cNvPr id="17" name="Google Shape;639;p28">
              <a:extLst>
                <a:ext uri="{FF2B5EF4-FFF2-40B4-BE49-F238E27FC236}">
                  <a16:creationId xmlns:a16="http://schemas.microsoft.com/office/drawing/2014/main" id="{A3616E6D-6CB1-240C-850A-898378E0E93C}"/>
                </a:ext>
              </a:extLst>
            </p:cNvPr>
            <p:cNvSpPr/>
            <p:nvPr/>
          </p:nvSpPr>
          <p:spPr>
            <a:xfrm>
              <a:off x="4611872"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18" name="Google Shape;640;p28">
              <a:extLst>
                <a:ext uri="{FF2B5EF4-FFF2-40B4-BE49-F238E27FC236}">
                  <a16:creationId xmlns:a16="http://schemas.microsoft.com/office/drawing/2014/main" id="{DA92B636-D149-71CF-9166-6B633C868116}"/>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Display</a:t>
              </a:r>
              <a:r>
                <a:rPr lang="en" sz="1200">
                  <a:latin typeface="Roboto"/>
                  <a:ea typeface="Roboto"/>
                  <a:cs typeface="Roboto"/>
                  <a:sym typeface="Roboto"/>
                </a:rPr>
                <a:t> </a:t>
              </a:r>
              <a:r>
                <a:rPr lang="en" sz="1200">
                  <a:solidFill>
                    <a:srgbClr val="000000"/>
                  </a:solidFill>
                  <a:latin typeface="Roboto"/>
                  <a:ea typeface="Roboto"/>
                  <a:cs typeface="Roboto"/>
                  <a:sym typeface="Roboto"/>
                </a:rPr>
                <a:t>Time, Temperature &amp; Song Playing</a:t>
              </a:r>
              <a:endParaRPr sz="1200">
                <a:solidFill>
                  <a:srgbClr val="000000"/>
                </a:solidFill>
                <a:latin typeface="Roboto"/>
                <a:ea typeface="Roboto"/>
                <a:cs typeface="Roboto"/>
                <a:sym typeface="Roboto"/>
              </a:endParaRPr>
            </a:p>
          </p:txBody>
        </p:sp>
      </p:grpSp>
      <p:grpSp>
        <p:nvGrpSpPr>
          <p:cNvPr id="19" name="Google Shape;638;p28">
            <a:extLst>
              <a:ext uri="{FF2B5EF4-FFF2-40B4-BE49-F238E27FC236}">
                <a16:creationId xmlns:a16="http://schemas.microsoft.com/office/drawing/2014/main" id="{E1ED81C6-FA26-1604-2F36-182DDC0C0097}"/>
              </a:ext>
            </a:extLst>
          </p:cNvPr>
          <p:cNvGrpSpPr/>
          <p:nvPr/>
        </p:nvGrpSpPr>
        <p:grpSpPr>
          <a:xfrm>
            <a:off x="2805391" y="3237858"/>
            <a:ext cx="1423002" cy="757420"/>
            <a:chOff x="4611871" y="1430075"/>
            <a:chExt cx="1445751" cy="1104677"/>
          </a:xfrm>
        </p:grpSpPr>
        <p:sp>
          <p:nvSpPr>
            <p:cNvPr id="20" name="Google Shape;639;p28">
              <a:extLst>
                <a:ext uri="{FF2B5EF4-FFF2-40B4-BE49-F238E27FC236}">
                  <a16:creationId xmlns:a16="http://schemas.microsoft.com/office/drawing/2014/main" id="{3C8ECB48-582C-6388-6C74-1F6A6A434A70}"/>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21" name="Google Shape;640;p28">
              <a:extLst>
                <a:ext uri="{FF2B5EF4-FFF2-40B4-BE49-F238E27FC236}">
                  <a16:creationId xmlns:a16="http://schemas.microsoft.com/office/drawing/2014/main" id="{EEA546C4-517F-15FF-7E64-AD2F50668BDD}"/>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Temperature &amp; Humidity (AM2032)</a:t>
              </a:r>
              <a:endParaRPr sz="1200">
                <a:solidFill>
                  <a:srgbClr val="000000"/>
                </a:solidFill>
                <a:latin typeface="Roboto"/>
                <a:ea typeface="Roboto"/>
                <a:cs typeface="Roboto"/>
                <a:sym typeface="Roboto"/>
              </a:endParaRPr>
            </a:p>
          </p:txBody>
        </p:sp>
      </p:grpSp>
      <p:pic>
        <p:nvPicPr>
          <p:cNvPr id="1040" name="Picture 16" descr="Arm7 Servo Motor Interfacing With Lpc2148 | Arm7">
            <a:extLst>
              <a:ext uri="{FF2B5EF4-FFF2-40B4-BE49-F238E27FC236}">
                <a16:creationId xmlns:a16="http://schemas.microsoft.com/office/drawing/2014/main" id="{F8BDE346-4C8D-8C50-CEBF-FAC81E13C7CD}"/>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ackgroundRemoval t="10000" b="90000" l="10000" r="90000">
                        <a14:foregroundMark x1="38364" y1="25500" x2="38364" y2="25500"/>
                        <a14:foregroundMark x1="46364" y1="22500" x2="46364" y2="22500"/>
                        <a14:foregroundMark x1="52182" y1="18750" x2="52182" y2="18750"/>
                        <a14:foregroundMark x1="47818" y1="20250" x2="47273" y2="20750"/>
                        <a14:foregroundMark x1="42909" y1="24000" x2="41818" y2="24250"/>
                        <a14:foregroundMark x1="40182" y1="25250" x2="38727" y2="26000"/>
                        <a14:foregroundMark x1="35091" y1="27250" x2="33818" y2="28000"/>
                        <a14:foregroundMark x1="32364" y1="28500" x2="32364" y2="28500"/>
                        <a14:foregroundMark x1="30182" y1="28250" x2="30182" y2="28250"/>
                        <a14:foregroundMark x1="30182" y1="27250" x2="30182" y2="27250"/>
                        <a14:foregroundMark x1="30364" y1="26250" x2="30364" y2="26250"/>
                        <a14:foregroundMark x1="27818" y1="29250" x2="27091" y2="30000"/>
                        <a14:foregroundMark x1="26727" y1="30500" x2="26727" y2="30500"/>
                        <a14:foregroundMark x1="26727" y1="31250" x2="27636" y2="31250"/>
                        <a14:foregroundMark x1="29273" y1="30500" x2="29636" y2="30250"/>
                        <a14:foregroundMark x1="27636" y1="31000" x2="27636" y2="31000"/>
                        <a14:foregroundMark x1="27091" y1="32250" x2="26727" y2="32500"/>
                        <a14:foregroundMark x1="34000" y1="28000" x2="34000" y2="28000"/>
                        <a14:foregroundMark x1="36000" y1="26750" x2="36909" y2="26250"/>
                        <a14:foregroundMark x1="39273" y1="24750" x2="39273" y2="24750"/>
                        <a14:foregroundMark x1="39455" y1="24500" x2="39818" y2="24000"/>
                        <a14:foregroundMark x1="40364" y1="23500" x2="40364" y2="23500"/>
                        <a14:foregroundMark x1="40364" y1="22750" x2="40364" y2="22750"/>
                        <a14:foregroundMark x1="42000" y1="22250" x2="43273" y2="22000"/>
                        <a14:foregroundMark x1="44545" y1="21250" x2="45455" y2="21000"/>
                        <a14:foregroundMark x1="46000" y1="20750" x2="46909" y2="20500"/>
                        <a14:foregroundMark x1="49273" y1="20000" x2="50545" y2="19750"/>
                        <a14:foregroundMark x1="53636" y1="19500" x2="54000" y2="19250"/>
                        <a14:foregroundMark x1="53879" y1="18500" x2="53636" y2="18250"/>
                        <a14:foregroundMark x1="54364" y1="19000" x2="53879" y2="18500"/>
                        <a14:foregroundMark x1="50182" y1="18500" x2="49273" y2="19500"/>
                        <a14:foregroundMark x1="48182" y1="21500" x2="47091" y2="22250"/>
                        <a14:foregroundMark x1="52364" y1="17750" x2="52364" y2="17750"/>
                        <a14:foregroundMark x1="51273" y1="17750" x2="51273" y2="17750"/>
                        <a14:foregroundMark x1="53273" y1="17000" x2="53273" y2="17000"/>
                        <a14:foregroundMark x1="53636" y1="17000" x2="53636" y2="17000"/>
                        <a14:foregroundMark x1="53636" y1="17250" x2="54182" y2="17500"/>
                        <a14:backgroundMark x1="29273" y1="35000" x2="29273" y2="35000"/>
                        <a14:backgroundMark x1="56000" y1="18000" x2="56000" y2="18000"/>
                        <a14:backgroundMark x1="55636" y1="18500" x2="55636" y2="18500"/>
                        <a14:backgroundMark x1="55818" y1="18250" x2="55818" y2="18250"/>
                      </a14:backgroundRemoval>
                    </a14:imgEffect>
                  </a14:imgLayer>
                </a14:imgProps>
              </a:ext>
              <a:ext uri="{28A0092B-C50C-407E-A947-70E740481C1C}">
                <a14:useLocalDpi xmlns:a14="http://schemas.microsoft.com/office/drawing/2010/main" val="0"/>
              </a:ext>
            </a:extLst>
          </a:blip>
          <a:srcRect l="13942" t="16707" r="12614" b="13992"/>
          <a:stretch/>
        </p:blipFill>
        <p:spPr bwMode="auto">
          <a:xfrm>
            <a:off x="865071" y="450876"/>
            <a:ext cx="818148" cy="561446"/>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Google Shape;638;p28">
            <a:extLst>
              <a:ext uri="{FF2B5EF4-FFF2-40B4-BE49-F238E27FC236}">
                <a16:creationId xmlns:a16="http://schemas.microsoft.com/office/drawing/2014/main" id="{D29E3472-DA21-E935-F1CD-15FE3D05AD73}"/>
              </a:ext>
            </a:extLst>
          </p:cNvPr>
          <p:cNvGrpSpPr/>
          <p:nvPr/>
        </p:nvGrpSpPr>
        <p:grpSpPr>
          <a:xfrm>
            <a:off x="2790245" y="4094575"/>
            <a:ext cx="1423002" cy="757420"/>
            <a:chOff x="4611871" y="1430075"/>
            <a:chExt cx="1445751" cy="1104677"/>
          </a:xfrm>
        </p:grpSpPr>
        <p:sp>
          <p:nvSpPr>
            <p:cNvPr id="23" name="Google Shape;639;p28">
              <a:extLst>
                <a:ext uri="{FF2B5EF4-FFF2-40B4-BE49-F238E27FC236}">
                  <a16:creationId xmlns:a16="http://schemas.microsoft.com/office/drawing/2014/main" id="{50EC89C2-7E0A-88CA-08CC-E9438D6EA559}"/>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24" name="Google Shape;640;p28">
              <a:extLst>
                <a:ext uri="{FF2B5EF4-FFF2-40B4-BE49-F238E27FC236}">
                  <a16:creationId xmlns:a16="http://schemas.microsoft.com/office/drawing/2014/main" id="{4198114A-3FAE-52AE-B0C9-D25E9F4D0D38}"/>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Time of Alarm Set &amp; Snooze</a:t>
              </a:r>
              <a:endParaRPr sz="1200">
                <a:solidFill>
                  <a:srgbClr val="000000"/>
                </a:solidFill>
                <a:latin typeface="Roboto"/>
                <a:ea typeface="Roboto"/>
                <a:cs typeface="Roboto"/>
                <a:sym typeface="Roboto"/>
              </a:endParaRPr>
            </a:p>
          </p:txBody>
        </p:sp>
      </p:grpSp>
      <p:grpSp>
        <p:nvGrpSpPr>
          <p:cNvPr id="25" name="Google Shape;638;p28">
            <a:extLst>
              <a:ext uri="{FF2B5EF4-FFF2-40B4-BE49-F238E27FC236}">
                <a16:creationId xmlns:a16="http://schemas.microsoft.com/office/drawing/2014/main" id="{3BE33D7A-7ECD-F6F3-E086-243A3EC22D1E}"/>
              </a:ext>
            </a:extLst>
          </p:cNvPr>
          <p:cNvGrpSpPr/>
          <p:nvPr/>
        </p:nvGrpSpPr>
        <p:grpSpPr>
          <a:xfrm>
            <a:off x="4409144" y="3227874"/>
            <a:ext cx="1423002" cy="757420"/>
            <a:chOff x="4611871" y="1430075"/>
            <a:chExt cx="1445751" cy="1104677"/>
          </a:xfrm>
        </p:grpSpPr>
        <p:sp>
          <p:nvSpPr>
            <p:cNvPr id="26" name="Google Shape;639;p28">
              <a:extLst>
                <a:ext uri="{FF2B5EF4-FFF2-40B4-BE49-F238E27FC236}">
                  <a16:creationId xmlns:a16="http://schemas.microsoft.com/office/drawing/2014/main" id="{8C210311-3B91-4BAC-C10F-9B436BAF052D}"/>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27" name="Google Shape;640;p28">
              <a:extLst>
                <a:ext uri="{FF2B5EF4-FFF2-40B4-BE49-F238E27FC236}">
                  <a16:creationId xmlns:a16="http://schemas.microsoft.com/office/drawing/2014/main" id="{0B7947D4-B83A-C83F-16A8-C520937EE597}"/>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Entry &amp; Exit (RFID Reader)</a:t>
              </a:r>
              <a:endParaRPr sz="1200">
                <a:solidFill>
                  <a:srgbClr val="000000"/>
                </a:solidFill>
                <a:latin typeface="Roboto"/>
                <a:ea typeface="Roboto"/>
                <a:cs typeface="Roboto"/>
                <a:sym typeface="Roboto"/>
              </a:endParaRPr>
            </a:p>
          </p:txBody>
        </p:sp>
      </p:grpSp>
      <p:grpSp>
        <p:nvGrpSpPr>
          <p:cNvPr id="28" name="Google Shape;638;p28">
            <a:extLst>
              <a:ext uri="{FF2B5EF4-FFF2-40B4-BE49-F238E27FC236}">
                <a16:creationId xmlns:a16="http://schemas.microsoft.com/office/drawing/2014/main" id="{AE912607-6D64-881E-B9FC-82A5A7CDAE65}"/>
              </a:ext>
            </a:extLst>
          </p:cNvPr>
          <p:cNvGrpSpPr/>
          <p:nvPr/>
        </p:nvGrpSpPr>
        <p:grpSpPr>
          <a:xfrm>
            <a:off x="4405270" y="4094575"/>
            <a:ext cx="1423002" cy="757420"/>
            <a:chOff x="4611871" y="1430075"/>
            <a:chExt cx="1445751" cy="1104677"/>
          </a:xfrm>
        </p:grpSpPr>
        <p:sp>
          <p:nvSpPr>
            <p:cNvPr id="29" name="Google Shape;639;p28">
              <a:extLst>
                <a:ext uri="{FF2B5EF4-FFF2-40B4-BE49-F238E27FC236}">
                  <a16:creationId xmlns:a16="http://schemas.microsoft.com/office/drawing/2014/main" id="{4B19B484-14B3-3100-9B1E-D5805DE57102}"/>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30" name="Google Shape;640;p28">
              <a:extLst>
                <a:ext uri="{FF2B5EF4-FFF2-40B4-BE49-F238E27FC236}">
                  <a16:creationId xmlns:a16="http://schemas.microsoft.com/office/drawing/2014/main" id="{ED0B3782-F520-D330-7AA8-F926A7C8B664}"/>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Number of Songs Played</a:t>
              </a:r>
              <a:endParaRPr sz="1200">
                <a:solidFill>
                  <a:srgbClr val="000000"/>
                </a:solidFill>
                <a:latin typeface="Roboto"/>
                <a:ea typeface="Roboto"/>
                <a:cs typeface="Roboto"/>
                <a:sym typeface="Roboto"/>
              </a:endParaRPr>
            </a:p>
          </p:txBody>
        </p:sp>
      </p:grpSp>
      <p:grpSp>
        <p:nvGrpSpPr>
          <p:cNvPr id="31" name="Group 30">
            <a:extLst>
              <a:ext uri="{FF2B5EF4-FFF2-40B4-BE49-F238E27FC236}">
                <a16:creationId xmlns:a16="http://schemas.microsoft.com/office/drawing/2014/main" id="{888C6DD7-5017-D2C6-0DA3-804D9DC999AC}"/>
              </a:ext>
            </a:extLst>
          </p:cNvPr>
          <p:cNvGrpSpPr/>
          <p:nvPr/>
        </p:nvGrpSpPr>
        <p:grpSpPr>
          <a:xfrm rot="10800000">
            <a:off x="5995923" y="2623976"/>
            <a:ext cx="506957" cy="498871"/>
            <a:chOff x="3299777" y="2806095"/>
            <a:chExt cx="506957" cy="498871"/>
          </a:xfrm>
          <a:solidFill>
            <a:srgbClr val="0070C0"/>
          </a:solidFill>
        </p:grpSpPr>
        <p:sp>
          <p:nvSpPr>
            <p:cNvPr id="32" name="Google Shape;623;p28">
              <a:extLst>
                <a:ext uri="{FF2B5EF4-FFF2-40B4-BE49-F238E27FC236}">
                  <a16:creationId xmlns:a16="http://schemas.microsoft.com/office/drawing/2014/main" id="{7BD1777F-4315-2669-36AA-722FA3D7A3A7}"/>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27;p28">
              <a:extLst>
                <a:ext uri="{FF2B5EF4-FFF2-40B4-BE49-F238E27FC236}">
                  <a16:creationId xmlns:a16="http://schemas.microsoft.com/office/drawing/2014/main" id="{BE2FE887-0CFA-9A81-8355-BF50B6DBD2F2}"/>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roup 33">
            <a:extLst>
              <a:ext uri="{FF2B5EF4-FFF2-40B4-BE49-F238E27FC236}">
                <a16:creationId xmlns:a16="http://schemas.microsoft.com/office/drawing/2014/main" id="{23DAB66E-668F-A46D-6CA3-17C3F87BF63D}"/>
              </a:ext>
            </a:extLst>
          </p:cNvPr>
          <p:cNvGrpSpPr/>
          <p:nvPr/>
        </p:nvGrpSpPr>
        <p:grpSpPr>
          <a:xfrm rot="16200000">
            <a:off x="962902" y="2207769"/>
            <a:ext cx="627392" cy="610326"/>
            <a:chOff x="3321569" y="2752821"/>
            <a:chExt cx="627392" cy="610326"/>
          </a:xfrm>
          <a:solidFill>
            <a:srgbClr val="00B050"/>
          </a:solidFill>
        </p:grpSpPr>
        <p:sp>
          <p:nvSpPr>
            <p:cNvPr id="35" name="Google Shape;623;p28">
              <a:extLst>
                <a:ext uri="{FF2B5EF4-FFF2-40B4-BE49-F238E27FC236}">
                  <a16:creationId xmlns:a16="http://schemas.microsoft.com/office/drawing/2014/main" id="{5FFFBB00-F0F2-1E93-72F0-C6029024038F}"/>
                </a:ext>
              </a:extLst>
            </p:cNvPr>
            <p:cNvSpPr/>
            <p:nvPr/>
          </p:nvSpPr>
          <p:spPr>
            <a:xfrm rot="13469780">
              <a:off x="3321569" y="2752821"/>
              <a:ext cx="627392" cy="610326"/>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27;p28">
              <a:extLst>
                <a:ext uri="{FF2B5EF4-FFF2-40B4-BE49-F238E27FC236}">
                  <a16:creationId xmlns:a16="http://schemas.microsoft.com/office/drawing/2014/main" id="{FAE20F44-3C0F-E303-20AB-C8DE795C69DE}"/>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roup 36">
            <a:extLst>
              <a:ext uri="{FF2B5EF4-FFF2-40B4-BE49-F238E27FC236}">
                <a16:creationId xmlns:a16="http://schemas.microsoft.com/office/drawing/2014/main" id="{800738E8-2EE7-4E91-8C3A-9EAA4CF221FC}"/>
              </a:ext>
            </a:extLst>
          </p:cNvPr>
          <p:cNvGrpSpPr/>
          <p:nvPr/>
        </p:nvGrpSpPr>
        <p:grpSpPr>
          <a:xfrm>
            <a:off x="2152784" y="1400688"/>
            <a:ext cx="506957" cy="498871"/>
            <a:chOff x="3299777" y="2806095"/>
            <a:chExt cx="506957" cy="498871"/>
          </a:xfrm>
          <a:solidFill>
            <a:srgbClr val="FFC000"/>
          </a:solidFill>
        </p:grpSpPr>
        <p:sp>
          <p:nvSpPr>
            <p:cNvPr id="38" name="Google Shape;623;p28">
              <a:extLst>
                <a:ext uri="{FF2B5EF4-FFF2-40B4-BE49-F238E27FC236}">
                  <a16:creationId xmlns:a16="http://schemas.microsoft.com/office/drawing/2014/main" id="{E42A212B-F61C-2808-0A56-74617FBC2A7A}"/>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27;p28">
              <a:extLst>
                <a:ext uri="{FF2B5EF4-FFF2-40B4-BE49-F238E27FC236}">
                  <a16:creationId xmlns:a16="http://schemas.microsoft.com/office/drawing/2014/main" id="{87878530-BCE7-B7E9-1B1F-01EFBAE0DDB1}"/>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638;p28">
            <a:extLst>
              <a:ext uri="{FF2B5EF4-FFF2-40B4-BE49-F238E27FC236}">
                <a16:creationId xmlns:a16="http://schemas.microsoft.com/office/drawing/2014/main" id="{D416D75E-0003-5BEA-6C81-40F13F7961E1}"/>
              </a:ext>
            </a:extLst>
          </p:cNvPr>
          <p:cNvGrpSpPr/>
          <p:nvPr/>
        </p:nvGrpSpPr>
        <p:grpSpPr>
          <a:xfrm>
            <a:off x="5583511" y="1497897"/>
            <a:ext cx="1171637" cy="555054"/>
            <a:chOff x="4611871" y="1430075"/>
            <a:chExt cx="1445751" cy="1104677"/>
          </a:xfrm>
        </p:grpSpPr>
        <p:sp>
          <p:nvSpPr>
            <p:cNvPr id="41" name="Google Shape;639;p28">
              <a:extLst>
                <a:ext uri="{FF2B5EF4-FFF2-40B4-BE49-F238E27FC236}">
                  <a16:creationId xmlns:a16="http://schemas.microsoft.com/office/drawing/2014/main" id="{D2BDC127-357A-9D7E-F90F-2F094EA2B214}"/>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42" name="Google Shape;640;p28">
              <a:extLst>
                <a:ext uri="{FF2B5EF4-FFF2-40B4-BE49-F238E27FC236}">
                  <a16:creationId xmlns:a16="http://schemas.microsoft.com/office/drawing/2014/main" id="{F331F5F0-660D-F702-2FF3-B8313A9F0007}"/>
                </a:ext>
              </a:extLst>
            </p:cNvPr>
            <p:cNvSpPr txBox="1"/>
            <p:nvPr/>
          </p:nvSpPr>
          <p:spPr>
            <a:xfrm>
              <a:off x="4735613" y="1609810"/>
              <a:ext cx="1201200" cy="7556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AC Control (IR Sensor)</a:t>
              </a:r>
              <a:endParaRPr sz="1200">
                <a:solidFill>
                  <a:srgbClr val="000000"/>
                </a:solidFill>
                <a:latin typeface="Roboto"/>
                <a:ea typeface="Roboto"/>
                <a:cs typeface="Roboto"/>
                <a:sym typeface="Roboto"/>
              </a:endParaRPr>
            </a:p>
          </p:txBody>
        </p:sp>
      </p:grpSp>
      <p:grpSp>
        <p:nvGrpSpPr>
          <p:cNvPr id="43" name="Google Shape;638;p28">
            <a:extLst>
              <a:ext uri="{FF2B5EF4-FFF2-40B4-BE49-F238E27FC236}">
                <a16:creationId xmlns:a16="http://schemas.microsoft.com/office/drawing/2014/main" id="{E08703AB-50FE-0186-008B-5C2932F8248E}"/>
              </a:ext>
            </a:extLst>
          </p:cNvPr>
          <p:cNvGrpSpPr/>
          <p:nvPr/>
        </p:nvGrpSpPr>
        <p:grpSpPr>
          <a:xfrm>
            <a:off x="3694085" y="1136306"/>
            <a:ext cx="1815448" cy="597163"/>
            <a:chOff x="4611871" y="1430075"/>
            <a:chExt cx="1445751" cy="1104677"/>
          </a:xfrm>
        </p:grpSpPr>
        <p:sp>
          <p:nvSpPr>
            <p:cNvPr id="44" name="Google Shape;639;p28">
              <a:extLst>
                <a:ext uri="{FF2B5EF4-FFF2-40B4-BE49-F238E27FC236}">
                  <a16:creationId xmlns:a16="http://schemas.microsoft.com/office/drawing/2014/main" id="{BC5DB86E-67E4-9821-1029-DD38BF9D610B}"/>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45" name="Google Shape;640;p28">
              <a:extLst>
                <a:ext uri="{FF2B5EF4-FFF2-40B4-BE49-F238E27FC236}">
                  <a16:creationId xmlns:a16="http://schemas.microsoft.com/office/drawing/2014/main" id="{5CA7838C-7ED5-5CD0-DBBE-DF019B42935F}"/>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00000"/>
                  </a:solidFill>
                  <a:latin typeface="Roboto"/>
                  <a:ea typeface="Roboto"/>
                  <a:cs typeface="Roboto"/>
                  <a:sym typeface="Roboto"/>
                </a:rPr>
                <a:t>LED Strip Lights Control (IR Sensor)</a:t>
              </a:r>
              <a:endParaRPr sz="1200">
                <a:solidFill>
                  <a:srgbClr val="000000"/>
                </a:solidFill>
                <a:latin typeface="Roboto"/>
                <a:ea typeface="Roboto"/>
                <a:cs typeface="Roboto"/>
                <a:sym typeface="Roboto"/>
              </a:endParaRPr>
            </a:p>
          </p:txBody>
        </p:sp>
      </p:grpSp>
      <p:grpSp>
        <p:nvGrpSpPr>
          <p:cNvPr id="46" name="Google Shape;638;p28">
            <a:extLst>
              <a:ext uri="{FF2B5EF4-FFF2-40B4-BE49-F238E27FC236}">
                <a16:creationId xmlns:a16="http://schemas.microsoft.com/office/drawing/2014/main" id="{4052C2C0-9A84-4F09-3211-D29DB345DE14}"/>
              </a:ext>
            </a:extLst>
          </p:cNvPr>
          <p:cNvGrpSpPr/>
          <p:nvPr/>
        </p:nvGrpSpPr>
        <p:grpSpPr>
          <a:xfrm>
            <a:off x="2020639" y="790838"/>
            <a:ext cx="1569504" cy="668096"/>
            <a:chOff x="4611871" y="1430075"/>
            <a:chExt cx="1445751" cy="1104677"/>
          </a:xfrm>
        </p:grpSpPr>
        <p:sp>
          <p:nvSpPr>
            <p:cNvPr id="47" name="Google Shape;639;p28">
              <a:extLst>
                <a:ext uri="{FF2B5EF4-FFF2-40B4-BE49-F238E27FC236}">
                  <a16:creationId xmlns:a16="http://schemas.microsoft.com/office/drawing/2014/main" id="{7DD92042-B707-F551-F071-EE8F04D805EE}"/>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48" name="Google Shape;640;p28">
              <a:extLst>
                <a:ext uri="{FF2B5EF4-FFF2-40B4-BE49-F238E27FC236}">
                  <a16:creationId xmlns:a16="http://schemas.microsoft.com/office/drawing/2014/main" id="{A57C403A-38D1-A544-FFED-4B3C07EA3434}"/>
                </a:ext>
              </a:extLst>
            </p:cNvPr>
            <p:cNvSpPr txBox="1"/>
            <p:nvPr/>
          </p:nvSpPr>
          <p:spPr>
            <a:xfrm>
              <a:off x="4735613" y="1609810"/>
              <a:ext cx="1201200" cy="7556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Ceiling Lights Control</a:t>
              </a:r>
              <a:endParaRPr sz="1200">
                <a:solidFill>
                  <a:srgbClr val="000000"/>
                </a:solidFill>
                <a:latin typeface="Roboto"/>
                <a:ea typeface="Roboto"/>
                <a:cs typeface="Roboto"/>
                <a:sym typeface="Roboto"/>
              </a:endParaRPr>
            </a:p>
          </p:txBody>
        </p:sp>
      </p:grpSp>
      <p:grpSp>
        <p:nvGrpSpPr>
          <p:cNvPr id="52" name="Group 51">
            <a:extLst>
              <a:ext uri="{FF2B5EF4-FFF2-40B4-BE49-F238E27FC236}">
                <a16:creationId xmlns:a16="http://schemas.microsoft.com/office/drawing/2014/main" id="{49A983A5-D0B3-2DAA-C02E-CB6B8B29CCE1}"/>
              </a:ext>
            </a:extLst>
          </p:cNvPr>
          <p:cNvGrpSpPr/>
          <p:nvPr/>
        </p:nvGrpSpPr>
        <p:grpSpPr>
          <a:xfrm rot="691125">
            <a:off x="3217276" y="1514378"/>
            <a:ext cx="506957" cy="498871"/>
            <a:chOff x="3299777" y="2806095"/>
            <a:chExt cx="506957" cy="498871"/>
          </a:xfrm>
          <a:solidFill>
            <a:srgbClr val="FFC000"/>
          </a:solidFill>
        </p:grpSpPr>
        <p:sp>
          <p:nvSpPr>
            <p:cNvPr id="53" name="Google Shape;623;p28">
              <a:extLst>
                <a:ext uri="{FF2B5EF4-FFF2-40B4-BE49-F238E27FC236}">
                  <a16:creationId xmlns:a16="http://schemas.microsoft.com/office/drawing/2014/main" id="{7C8CB6C8-84F4-9A81-DDFB-FB5AD6739F20}"/>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27;p28">
              <a:extLst>
                <a:ext uri="{FF2B5EF4-FFF2-40B4-BE49-F238E27FC236}">
                  <a16:creationId xmlns:a16="http://schemas.microsoft.com/office/drawing/2014/main" id="{81F41003-FDBA-667B-CE79-D685C27F399F}"/>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roup 54">
            <a:extLst>
              <a:ext uri="{FF2B5EF4-FFF2-40B4-BE49-F238E27FC236}">
                <a16:creationId xmlns:a16="http://schemas.microsoft.com/office/drawing/2014/main" id="{A363E205-55D7-34C6-8130-36BF3702C05D}"/>
              </a:ext>
            </a:extLst>
          </p:cNvPr>
          <p:cNvGrpSpPr/>
          <p:nvPr/>
        </p:nvGrpSpPr>
        <p:grpSpPr>
          <a:xfrm rot="691125">
            <a:off x="4145110" y="1746291"/>
            <a:ext cx="506957" cy="498871"/>
            <a:chOff x="3299777" y="2806095"/>
            <a:chExt cx="506957" cy="498871"/>
          </a:xfrm>
          <a:solidFill>
            <a:srgbClr val="FFC000"/>
          </a:solidFill>
        </p:grpSpPr>
        <p:sp>
          <p:nvSpPr>
            <p:cNvPr id="56" name="Google Shape;623;p28">
              <a:extLst>
                <a:ext uri="{FF2B5EF4-FFF2-40B4-BE49-F238E27FC236}">
                  <a16:creationId xmlns:a16="http://schemas.microsoft.com/office/drawing/2014/main" id="{5CBF76EA-CAD4-5034-2A59-0DDA7D9A4E03}"/>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27;p28">
              <a:extLst>
                <a:ext uri="{FF2B5EF4-FFF2-40B4-BE49-F238E27FC236}">
                  <a16:creationId xmlns:a16="http://schemas.microsoft.com/office/drawing/2014/main" id="{2E759A2D-CA9A-689B-6F00-EEB54E42B987}"/>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roup 57">
            <a:extLst>
              <a:ext uri="{FF2B5EF4-FFF2-40B4-BE49-F238E27FC236}">
                <a16:creationId xmlns:a16="http://schemas.microsoft.com/office/drawing/2014/main" id="{007A0EB0-4290-3222-1A66-BB9C2E0603BE}"/>
              </a:ext>
            </a:extLst>
          </p:cNvPr>
          <p:cNvGrpSpPr/>
          <p:nvPr/>
        </p:nvGrpSpPr>
        <p:grpSpPr>
          <a:xfrm rot="691125">
            <a:off x="5132788" y="1979971"/>
            <a:ext cx="506957" cy="498871"/>
            <a:chOff x="3299777" y="2806095"/>
            <a:chExt cx="506957" cy="498871"/>
          </a:xfrm>
          <a:solidFill>
            <a:srgbClr val="FFC000"/>
          </a:solidFill>
        </p:grpSpPr>
        <p:sp>
          <p:nvSpPr>
            <p:cNvPr id="59" name="Google Shape;623;p28">
              <a:extLst>
                <a:ext uri="{FF2B5EF4-FFF2-40B4-BE49-F238E27FC236}">
                  <a16:creationId xmlns:a16="http://schemas.microsoft.com/office/drawing/2014/main" id="{DA7545DA-2636-69DF-F8CE-317191A8923D}"/>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27;p28">
              <a:extLst>
                <a:ext uri="{FF2B5EF4-FFF2-40B4-BE49-F238E27FC236}">
                  <a16:creationId xmlns:a16="http://schemas.microsoft.com/office/drawing/2014/main" id="{6986DF7D-2615-B756-F77D-37EA4AB7E72A}"/>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roup 60">
            <a:extLst>
              <a:ext uri="{FF2B5EF4-FFF2-40B4-BE49-F238E27FC236}">
                <a16:creationId xmlns:a16="http://schemas.microsoft.com/office/drawing/2014/main" id="{F0FCAE2A-F0AD-EAA9-0628-CC94622154BA}"/>
              </a:ext>
            </a:extLst>
          </p:cNvPr>
          <p:cNvGrpSpPr/>
          <p:nvPr/>
        </p:nvGrpSpPr>
        <p:grpSpPr>
          <a:xfrm rot="691125">
            <a:off x="6076341" y="2196145"/>
            <a:ext cx="506957" cy="498871"/>
            <a:chOff x="3299777" y="2806095"/>
            <a:chExt cx="506957" cy="498871"/>
          </a:xfrm>
          <a:solidFill>
            <a:srgbClr val="FFC000"/>
          </a:solidFill>
        </p:grpSpPr>
        <p:sp>
          <p:nvSpPr>
            <p:cNvPr id="62" name="Google Shape;623;p28">
              <a:extLst>
                <a:ext uri="{FF2B5EF4-FFF2-40B4-BE49-F238E27FC236}">
                  <a16:creationId xmlns:a16="http://schemas.microsoft.com/office/drawing/2014/main" id="{0B501DF3-0C82-995E-26B7-5E5BD4C08556}"/>
                </a:ext>
              </a:extLst>
            </p:cNvPr>
            <p:cNvSpPr/>
            <p:nvPr/>
          </p:nvSpPr>
          <p:spPr>
            <a:xfrm rot="13469780">
              <a:off x="3299777" y="2806095"/>
              <a:ext cx="506957" cy="498871"/>
            </a:xfrm>
            <a:custGeom>
              <a:avLst/>
              <a:gdLst/>
              <a:ahLst/>
              <a:cxnLst/>
              <a:rect l="l" t="t" r="r" b="b"/>
              <a:pathLst>
                <a:path w="15360" h="15115" extrusionOk="0">
                  <a:moveTo>
                    <a:pt x="15253" y="0"/>
                  </a:moveTo>
                  <a:cubicBezTo>
                    <a:pt x="15122" y="12"/>
                    <a:pt x="15002" y="72"/>
                    <a:pt x="14919" y="167"/>
                  </a:cubicBezTo>
                  <a:cubicBezTo>
                    <a:pt x="14633" y="405"/>
                    <a:pt x="14360" y="631"/>
                    <a:pt x="14050" y="893"/>
                  </a:cubicBezTo>
                  <a:cubicBezTo>
                    <a:pt x="13752" y="1143"/>
                    <a:pt x="13431" y="1393"/>
                    <a:pt x="13133" y="1655"/>
                  </a:cubicBezTo>
                  <a:cubicBezTo>
                    <a:pt x="12621" y="2119"/>
                    <a:pt x="12157" y="2619"/>
                    <a:pt x="11633" y="3072"/>
                  </a:cubicBezTo>
                  <a:cubicBezTo>
                    <a:pt x="11300" y="3358"/>
                    <a:pt x="11002" y="3679"/>
                    <a:pt x="10669" y="3977"/>
                  </a:cubicBezTo>
                  <a:cubicBezTo>
                    <a:pt x="10145" y="4465"/>
                    <a:pt x="9585" y="4929"/>
                    <a:pt x="9073" y="5429"/>
                  </a:cubicBezTo>
                  <a:cubicBezTo>
                    <a:pt x="8252" y="6251"/>
                    <a:pt x="7394" y="7037"/>
                    <a:pt x="6561" y="7846"/>
                  </a:cubicBezTo>
                  <a:cubicBezTo>
                    <a:pt x="5930" y="8442"/>
                    <a:pt x="5323" y="9061"/>
                    <a:pt x="4715" y="9680"/>
                  </a:cubicBezTo>
                  <a:cubicBezTo>
                    <a:pt x="4442" y="9954"/>
                    <a:pt x="4204" y="10263"/>
                    <a:pt x="3918" y="10525"/>
                  </a:cubicBezTo>
                  <a:cubicBezTo>
                    <a:pt x="3442" y="10990"/>
                    <a:pt x="3025" y="11513"/>
                    <a:pt x="2584" y="12013"/>
                  </a:cubicBezTo>
                  <a:cubicBezTo>
                    <a:pt x="2406" y="12216"/>
                    <a:pt x="2239" y="12430"/>
                    <a:pt x="2048" y="12633"/>
                  </a:cubicBezTo>
                  <a:cubicBezTo>
                    <a:pt x="1620" y="13061"/>
                    <a:pt x="1191" y="13490"/>
                    <a:pt x="763" y="13918"/>
                  </a:cubicBezTo>
                  <a:cubicBezTo>
                    <a:pt x="548" y="14157"/>
                    <a:pt x="346" y="14407"/>
                    <a:pt x="120" y="14657"/>
                  </a:cubicBezTo>
                  <a:cubicBezTo>
                    <a:pt x="24" y="14764"/>
                    <a:pt x="36" y="14907"/>
                    <a:pt x="1" y="15038"/>
                  </a:cubicBezTo>
                  <a:cubicBezTo>
                    <a:pt x="1" y="15061"/>
                    <a:pt x="13" y="15085"/>
                    <a:pt x="36" y="15097"/>
                  </a:cubicBezTo>
                  <a:cubicBezTo>
                    <a:pt x="45" y="15106"/>
                    <a:pt x="59" y="15114"/>
                    <a:pt x="75" y="15114"/>
                  </a:cubicBezTo>
                  <a:cubicBezTo>
                    <a:pt x="82" y="15114"/>
                    <a:pt x="89" y="15113"/>
                    <a:pt x="96" y="15109"/>
                  </a:cubicBezTo>
                  <a:cubicBezTo>
                    <a:pt x="132" y="15097"/>
                    <a:pt x="167" y="15073"/>
                    <a:pt x="203" y="15050"/>
                  </a:cubicBezTo>
                  <a:cubicBezTo>
                    <a:pt x="417" y="14859"/>
                    <a:pt x="620" y="14669"/>
                    <a:pt x="834" y="14478"/>
                  </a:cubicBezTo>
                  <a:cubicBezTo>
                    <a:pt x="1060" y="14264"/>
                    <a:pt x="1310" y="14073"/>
                    <a:pt x="1572" y="13918"/>
                  </a:cubicBezTo>
                  <a:cubicBezTo>
                    <a:pt x="1810" y="13799"/>
                    <a:pt x="2025" y="13633"/>
                    <a:pt x="2179" y="13430"/>
                  </a:cubicBezTo>
                  <a:cubicBezTo>
                    <a:pt x="2477" y="12990"/>
                    <a:pt x="2918" y="12704"/>
                    <a:pt x="3239" y="12311"/>
                  </a:cubicBezTo>
                  <a:cubicBezTo>
                    <a:pt x="3275" y="12275"/>
                    <a:pt x="3311" y="12240"/>
                    <a:pt x="3358" y="12216"/>
                  </a:cubicBezTo>
                  <a:cubicBezTo>
                    <a:pt x="3489" y="12133"/>
                    <a:pt x="3608" y="12025"/>
                    <a:pt x="3692" y="11894"/>
                  </a:cubicBezTo>
                  <a:cubicBezTo>
                    <a:pt x="3763" y="11787"/>
                    <a:pt x="3846" y="11692"/>
                    <a:pt x="3930" y="11597"/>
                  </a:cubicBezTo>
                  <a:cubicBezTo>
                    <a:pt x="4418" y="11109"/>
                    <a:pt x="4906" y="10609"/>
                    <a:pt x="5382" y="10120"/>
                  </a:cubicBezTo>
                  <a:cubicBezTo>
                    <a:pt x="5513" y="9989"/>
                    <a:pt x="5632" y="9858"/>
                    <a:pt x="5751" y="9739"/>
                  </a:cubicBezTo>
                  <a:lnTo>
                    <a:pt x="6192" y="9287"/>
                  </a:lnTo>
                  <a:cubicBezTo>
                    <a:pt x="6359" y="9120"/>
                    <a:pt x="6501" y="8942"/>
                    <a:pt x="6680" y="8751"/>
                  </a:cubicBezTo>
                  <a:cubicBezTo>
                    <a:pt x="6871" y="8573"/>
                    <a:pt x="7061" y="8406"/>
                    <a:pt x="7263" y="8227"/>
                  </a:cubicBezTo>
                  <a:cubicBezTo>
                    <a:pt x="7454" y="8049"/>
                    <a:pt x="7597" y="7811"/>
                    <a:pt x="7859" y="7680"/>
                  </a:cubicBezTo>
                  <a:cubicBezTo>
                    <a:pt x="8037" y="7584"/>
                    <a:pt x="8192" y="7442"/>
                    <a:pt x="8299" y="7263"/>
                  </a:cubicBezTo>
                  <a:cubicBezTo>
                    <a:pt x="8359" y="7180"/>
                    <a:pt x="8418" y="7108"/>
                    <a:pt x="8502" y="7061"/>
                  </a:cubicBezTo>
                  <a:cubicBezTo>
                    <a:pt x="8704" y="6906"/>
                    <a:pt x="8883" y="6727"/>
                    <a:pt x="9026" y="6525"/>
                  </a:cubicBezTo>
                  <a:cubicBezTo>
                    <a:pt x="9121" y="6394"/>
                    <a:pt x="9240" y="6263"/>
                    <a:pt x="9371" y="6156"/>
                  </a:cubicBezTo>
                  <a:cubicBezTo>
                    <a:pt x="9526" y="6013"/>
                    <a:pt x="9704" y="5870"/>
                    <a:pt x="9859" y="5727"/>
                  </a:cubicBezTo>
                  <a:cubicBezTo>
                    <a:pt x="10169" y="5429"/>
                    <a:pt x="10454" y="5132"/>
                    <a:pt x="10752" y="4834"/>
                  </a:cubicBezTo>
                  <a:lnTo>
                    <a:pt x="10788" y="4870"/>
                  </a:lnTo>
                  <a:cubicBezTo>
                    <a:pt x="11169" y="4465"/>
                    <a:pt x="11538" y="4060"/>
                    <a:pt x="11919" y="3643"/>
                  </a:cubicBezTo>
                  <a:cubicBezTo>
                    <a:pt x="12097" y="3441"/>
                    <a:pt x="12300" y="3239"/>
                    <a:pt x="12514" y="3048"/>
                  </a:cubicBezTo>
                  <a:cubicBezTo>
                    <a:pt x="12859" y="2774"/>
                    <a:pt x="13169" y="2477"/>
                    <a:pt x="13467" y="2155"/>
                  </a:cubicBezTo>
                  <a:cubicBezTo>
                    <a:pt x="13562" y="2024"/>
                    <a:pt x="13657" y="1905"/>
                    <a:pt x="13740" y="1774"/>
                  </a:cubicBezTo>
                  <a:cubicBezTo>
                    <a:pt x="13788" y="1703"/>
                    <a:pt x="13836" y="1631"/>
                    <a:pt x="13895" y="1572"/>
                  </a:cubicBezTo>
                  <a:cubicBezTo>
                    <a:pt x="14157" y="1334"/>
                    <a:pt x="14419" y="1095"/>
                    <a:pt x="14705" y="881"/>
                  </a:cubicBezTo>
                  <a:cubicBezTo>
                    <a:pt x="14931" y="703"/>
                    <a:pt x="15122" y="500"/>
                    <a:pt x="15276" y="262"/>
                  </a:cubicBezTo>
                  <a:cubicBezTo>
                    <a:pt x="15300" y="214"/>
                    <a:pt x="15324" y="167"/>
                    <a:pt x="15348" y="107"/>
                  </a:cubicBezTo>
                  <a:cubicBezTo>
                    <a:pt x="15360" y="48"/>
                    <a:pt x="15312" y="0"/>
                    <a:pt x="152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27;p28">
              <a:extLst>
                <a:ext uri="{FF2B5EF4-FFF2-40B4-BE49-F238E27FC236}">
                  <a16:creationId xmlns:a16="http://schemas.microsoft.com/office/drawing/2014/main" id="{7C17186A-30CE-51CA-9FE7-22B2FD62B09F}"/>
                </a:ext>
              </a:extLst>
            </p:cNvPr>
            <p:cNvSpPr/>
            <p:nvPr/>
          </p:nvSpPr>
          <p:spPr>
            <a:xfrm rot="13469780">
              <a:off x="3440086" y="2931433"/>
              <a:ext cx="233840" cy="261367"/>
            </a:xfrm>
            <a:custGeom>
              <a:avLst/>
              <a:gdLst/>
              <a:ahLst/>
              <a:cxnLst/>
              <a:rect l="l" t="t" r="r" b="b"/>
              <a:pathLst>
                <a:path w="7085" h="7919" extrusionOk="0">
                  <a:moveTo>
                    <a:pt x="780" y="594"/>
                  </a:moveTo>
                  <a:lnTo>
                    <a:pt x="780" y="594"/>
                  </a:lnTo>
                  <a:cubicBezTo>
                    <a:pt x="873" y="600"/>
                    <a:pt x="967" y="604"/>
                    <a:pt x="1060" y="608"/>
                  </a:cubicBezTo>
                  <a:cubicBezTo>
                    <a:pt x="1393" y="608"/>
                    <a:pt x="1715" y="656"/>
                    <a:pt x="2036" y="739"/>
                  </a:cubicBezTo>
                  <a:cubicBezTo>
                    <a:pt x="2243" y="802"/>
                    <a:pt x="2451" y="831"/>
                    <a:pt x="2658" y="831"/>
                  </a:cubicBezTo>
                  <a:cubicBezTo>
                    <a:pt x="2725" y="831"/>
                    <a:pt x="2791" y="828"/>
                    <a:pt x="2858" y="822"/>
                  </a:cubicBezTo>
                  <a:cubicBezTo>
                    <a:pt x="3053" y="783"/>
                    <a:pt x="3250" y="773"/>
                    <a:pt x="3447" y="773"/>
                  </a:cubicBezTo>
                  <a:cubicBezTo>
                    <a:pt x="3681" y="773"/>
                    <a:pt x="3916" y="788"/>
                    <a:pt x="4149" y="788"/>
                  </a:cubicBezTo>
                  <a:cubicBezTo>
                    <a:pt x="4259" y="788"/>
                    <a:pt x="4368" y="784"/>
                    <a:pt x="4477" y="775"/>
                  </a:cubicBezTo>
                  <a:cubicBezTo>
                    <a:pt x="4536" y="775"/>
                    <a:pt x="4584" y="775"/>
                    <a:pt x="4644" y="799"/>
                  </a:cubicBezTo>
                  <a:cubicBezTo>
                    <a:pt x="4721" y="811"/>
                    <a:pt x="4804" y="816"/>
                    <a:pt x="4888" y="816"/>
                  </a:cubicBezTo>
                  <a:cubicBezTo>
                    <a:pt x="4971" y="816"/>
                    <a:pt x="5054" y="811"/>
                    <a:pt x="5132" y="799"/>
                  </a:cubicBezTo>
                  <a:cubicBezTo>
                    <a:pt x="5263" y="775"/>
                    <a:pt x="5394" y="763"/>
                    <a:pt x="5525" y="763"/>
                  </a:cubicBezTo>
                  <a:lnTo>
                    <a:pt x="6275" y="763"/>
                  </a:lnTo>
                  <a:lnTo>
                    <a:pt x="6275" y="811"/>
                  </a:lnTo>
                  <a:lnTo>
                    <a:pt x="6275" y="942"/>
                  </a:lnTo>
                  <a:lnTo>
                    <a:pt x="6275" y="1477"/>
                  </a:lnTo>
                  <a:lnTo>
                    <a:pt x="6299" y="2037"/>
                  </a:lnTo>
                  <a:lnTo>
                    <a:pt x="6299" y="2704"/>
                  </a:lnTo>
                  <a:cubicBezTo>
                    <a:pt x="6299" y="2954"/>
                    <a:pt x="6334" y="3180"/>
                    <a:pt x="6334" y="3454"/>
                  </a:cubicBezTo>
                  <a:cubicBezTo>
                    <a:pt x="6334" y="3728"/>
                    <a:pt x="6310" y="4001"/>
                    <a:pt x="6299" y="4287"/>
                  </a:cubicBezTo>
                  <a:cubicBezTo>
                    <a:pt x="6275" y="4573"/>
                    <a:pt x="6334" y="4859"/>
                    <a:pt x="6251" y="5133"/>
                  </a:cubicBezTo>
                  <a:cubicBezTo>
                    <a:pt x="6191" y="5347"/>
                    <a:pt x="6179" y="5573"/>
                    <a:pt x="6239" y="5799"/>
                  </a:cubicBezTo>
                  <a:cubicBezTo>
                    <a:pt x="6239" y="5847"/>
                    <a:pt x="6251" y="5895"/>
                    <a:pt x="6251" y="5942"/>
                  </a:cubicBezTo>
                  <a:cubicBezTo>
                    <a:pt x="6239" y="5966"/>
                    <a:pt x="6227" y="5966"/>
                    <a:pt x="6227" y="5966"/>
                  </a:cubicBezTo>
                  <a:cubicBezTo>
                    <a:pt x="6191" y="5990"/>
                    <a:pt x="6203" y="5966"/>
                    <a:pt x="6239" y="6085"/>
                  </a:cubicBezTo>
                  <a:cubicBezTo>
                    <a:pt x="6251" y="6109"/>
                    <a:pt x="6251" y="6121"/>
                    <a:pt x="6263" y="6145"/>
                  </a:cubicBezTo>
                  <a:cubicBezTo>
                    <a:pt x="6261" y="6147"/>
                    <a:pt x="6258" y="6148"/>
                    <a:pt x="6255" y="6148"/>
                  </a:cubicBezTo>
                  <a:cubicBezTo>
                    <a:pt x="6243" y="6148"/>
                    <a:pt x="6225" y="6128"/>
                    <a:pt x="6215" y="6109"/>
                  </a:cubicBezTo>
                  <a:cubicBezTo>
                    <a:pt x="6179" y="6061"/>
                    <a:pt x="6168" y="6025"/>
                    <a:pt x="6156" y="5978"/>
                  </a:cubicBezTo>
                  <a:lnTo>
                    <a:pt x="5929" y="5764"/>
                  </a:lnTo>
                  <a:lnTo>
                    <a:pt x="5703" y="5525"/>
                  </a:lnTo>
                  <a:lnTo>
                    <a:pt x="5227" y="5061"/>
                  </a:lnTo>
                  <a:lnTo>
                    <a:pt x="5263" y="5025"/>
                  </a:lnTo>
                  <a:lnTo>
                    <a:pt x="3977" y="3835"/>
                  </a:lnTo>
                  <a:cubicBezTo>
                    <a:pt x="3751" y="3644"/>
                    <a:pt x="3536" y="3430"/>
                    <a:pt x="3346" y="3204"/>
                  </a:cubicBezTo>
                  <a:cubicBezTo>
                    <a:pt x="3048" y="2847"/>
                    <a:pt x="2727" y="2513"/>
                    <a:pt x="2393" y="2204"/>
                  </a:cubicBezTo>
                  <a:cubicBezTo>
                    <a:pt x="2262" y="2096"/>
                    <a:pt x="2131" y="1989"/>
                    <a:pt x="1988" y="1906"/>
                  </a:cubicBezTo>
                  <a:cubicBezTo>
                    <a:pt x="1917" y="1858"/>
                    <a:pt x="1846" y="1799"/>
                    <a:pt x="1786" y="1751"/>
                  </a:cubicBezTo>
                  <a:cubicBezTo>
                    <a:pt x="1536" y="1465"/>
                    <a:pt x="1274" y="1192"/>
                    <a:pt x="1048" y="894"/>
                  </a:cubicBezTo>
                  <a:cubicBezTo>
                    <a:pt x="968" y="787"/>
                    <a:pt x="878" y="687"/>
                    <a:pt x="780" y="594"/>
                  </a:cubicBezTo>
                  <a:close/>
                  <a:moveTo>
                    <a:pt x="5787" y="1"/>
                  </a:moveTo>
                  <a:cubicBezTo>
                    <a:pt x="5608" y="1"/>
                    <a:pt x="5429" y="13"/>
                    <a:pt x="5263" y="25"/>
                  </a:cubicBezTo>
                  <a:lnTo>
                    <a:pt x="4203" y="96"/>
                  </a:lnTo>
                  <a:cubicBezTo>
                    <a:pt x="3917" y="120"/>
                    <a:pt x="3632" y="156"/>
                    <a:pt x="3346" y="156"/>
                  </a:cubicBezTo>
                  <a:cubicBezTo>
                    <a:pt x="3024" y="162"/>
                    <a:pt x="2703" y="162"/>
                    <a:pt x="2383" y="162"/>
                  </a:cubicBezTo>
                  <a:cubicBezTo>
                    <a:pt x="2063" y="162"/>
                    <a:pt x="1744" y="162"/>
                    <a:pt x="1429" y="168"/>
                  </a:cubicBezTo>
                  <a:cubicBezTo>
                    <a:pt x="1084" y="168"/>
                    <a:pt x="738" y="203"/>
                    <a:pt x="405" y="227"/>
                  </a:cubicBezTo>
                  <a:cubicBezTo>
                    <a:pt x="372" y="227"/>
                    <a:pt x="342" y="232"/>
                    <a:pt x="313" y="241"/>
                  </a:cubicBezTo>
                  <a:lnTo>
                    <a:pt x="313" y="241"/>
                  </a:lnTo>
                  <a:cubicBezTo>
                    <a:pt x="292" y="230"/>
                    <a:pt x="271" y="220"/>
                    <a:pt x="250" y="215"/>
                  </a:cubicBezTo>
                  <a:cubicBezTo>
                    <a:pt x="240" y="211"/>
                    <a:pt x="229" y="209"/>
                    <a:pt x="219" y="209"/>
                  </a:cubicBezTo>
                  <a:cubicBezTo>
                    <a:pt x="171" y="209"/>
                    <a:pt x="131" y="252"/>
                    <a:pt x="131" y="310"/>
                  </a:cubicBezTo>
                  <a:cubicBezTo>
                    <a:pt x="132" y="320"/>
                    <a:pt x="133" y="329"/>
                    <a:pt x="135" y="339"/>
                  </a:cubicBezTo>
                  <a:lnTo>
                    <a:pt x="135" y="339"/>
                  </a:lnTo>
                  <a:cubicBezTo>
                    <a:pt x="95" y="366"/>
                    <a:pt x="55" y="394"/>
                    <a:pt x="12" y="418"/>
                  </a:cubicBezTo>
                  <a:cubicBezTo>
                    <a:pt x="0" y="430"/>
                    <a:pt x="0" y="453"/>
                    <a:pt x="0" y="477"/>
                  </a:cubicBezTo>
                  <a:cubicBezTo>
                    <a:pt x="0" y="501"/>
                    <a:pt x="12" y="513"/>
                    <a:pt x="36" y="525"/>
                  </a:cubicBezTo>
                  <a:cubicBezTo>
                    <a:pt x="72" y="549"/>
                    <a:pt x="119" y="549"/>
                    <a:pt x="167" y="561"/>
                  </a:cubicBezTo>
                  <a:cubicBezTo>
                    <a:pt x="188" y="561"/>
                    <a:pt x="210" y="562"/>
                    <a:pt x="231" y="563"/>
                  </a:cubicBezTo>
                  <a:lnTo>
                    <a:pt x="231" y="563"/>
                  </a:lnTo>
                  <a:cubicBezTo>
                    <a:pt x="254" y="596"/>
                    <a:pt x="281" y="627"/>
                    <a:pt x="310" y="656"/>
                  </a:cubicBezTo>
                  <a:lnTo>
                    <a:pt x="1084" y="1549"/>
                  </a:lnTo>
                  <a:cubicBezTo>
                    <a:pt x="1357" y="1870"/>
                    <a:pt x="1607" y="2204"/>
                    <a:pt x="1893" y="2513"/>
                  </a:cubicBezTo>
                  <a:cubicBezTo>
                    <a:pt x="2381" y="3061"/>
                    <a:pt x="2917" y="3549"/>
                    <a:pt x="3393" y="4109"/>
                  </a:cubicBezTo>
                  <a:cubicBezTo>
                    <a:pt x="3691" y="4454"/>
                    <a:pt x="4036" y="4775"/>
                    <a:pt x="4346" y="5109"/>
                  </a:cubicBezTo>
                  <a:cubicBezTo>
                    <a:pt x="4608" y="5394"/>
                    <a:pt x="4858" y="5680"/>
                    <a:pt x="5120" y="5966"/>
                  </a:cubicBezTo>
                  <a:lnTo>
                    <a:pt x="5501" y="6383"/>
                  </a:lnTo>
                  <a:lnTo>
                    <a:pt x="5596" y="6490"/>
                  </a:lnTo>
                  <a:lnTo>
                    <a:pt x="5763" y="6656"/>
                  </a:lnTo>
                  <a:lnTo>
                    <a:pt x="6120" y="7026"/>
                  </a:lnTo>
                  <a:cubicBezTo>
                    <a:pt x="6406" y="7323"/>
                    <a:pt x="6703" y="7621"/>
                    <a:pt x="7001" y="7919"/>
                  </a:cubicBezTo>
                  <a:lnTo>
                    <a:pt x="7025" y="6573"/>
                  </a:lnTo>
                  <a:lnTo>
                    <a:pt x="7025" y="5918"/>
                  </a:lnTo>
                  <a:lnTo>
                    <a:pt x="7037" y="5537"/>
                  </a:lnTo>
                  <a:cubicBezTo>
                    <a:pt x="7061" y="5049"/>
                    <a:pt x="7072" y="4549"/>
                    <a:pt x="7072" y="4049"/>
                  </a:cubicBezTo>
                  <a:cubicBezTo>
                    <a:pt x="7084" y="3132"/>
                    <a:pt x="7072" y="2215"/>
                    <a:pt x="7072" y="1299"/>
                  </a:cubicBezTo>
                  <a:cubicBezTo>
                    <a:pt x="7072" y="1156"/>
                    <a:pt x="7072" y="1001"/>
                    <a:pt x="7061" y="858"/>
                  </a:cubicBezTo>
                  <a:lnTo>
                    <a:pt x="70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638;p28">
            <a:extLst>
              <a:ext uri="{FF2B5EF4-FFF2-40B4-BE49-F238E27FC236}">
                <a16:creationId xmlns:a16="http://schemas.microsoft.com/office/drawing/2014/main" id="{4CA403C8-1078-A925-B4B8-74C8D70A4897}"/>
              </a:ext>
            </a:extLst>
          </p:cNvPr>
          <p:cNvGrpSpPr/>
          <p:nvPr/>
        </p:nvGrpSpPr>
        <p:grpSpPr>
          <a:xfrm>
            <a:off x="5919248" y="4094575"/>
            <a:ext cx="1423002" cy="757420"/>
            <a:chOff x="4611871" y="1430075"/>
            <a:chExt cx="1445751" cy="1104677"/>
          </a:xfrm>
        </p:grpSpPr>
        <p:sp>
          <p:nvSpPr>
            <p:cNvPr id="577" name="Google Shape;639;p28">
              <a:extLst>
                <a:ext uri="{FF2B5EF4-FFF2-40B4-BE49-F238E27FC236}">
                  <a16:creationId xmlns:a16="http://schemas.microsoft.com/office/drawing/2014/main" id="{487B7D99-9104-F373-91A6-2CEA25E20026}"/>
                </a:ext>
              </a:extLst>
            </p:cNvPr>
            <p:cNvSpPr/>
            <p:nvPr/>
          </p:nvSpPr>
          <p:spPr>
            <a:xfrm>
              <a:off x="4611871" y="1430075"/>
              <a:ext cx="1445751" cy="1104677"/>
            </a:xfrm>
            <a:custGeom>
              <a:avLst/>
              <a:gdLst/>
              <a:ahLst/>
              <a:cxnLst/>
              <a:rect l="l" t="t" r="r" b="b"/>
              <a:pathLst>
                <a:path w="43804" h="33470" extrusionOk="0">
                  <a:moveTo>
                    <a:pt x="1622" y="1559"/>
                  </a:moveTo>
                  <a:cubicBezTo>
                    <a:pt x="1625" y="1559"/>
                    <a:pt x="1628" y="1564"/>
                    <a:pt x="1632" y="1572"/>
                  </a:cubicBezTo>
                  <a:lnTo>
                    <a:pt x="1715" y="1596"/>
                  </a:lnTo>
                  <a:cubicBezTo>
                    <a:pt x="1751" y="1620"/>
                    <a:pt x="1786" y="1632"/>
                    <a:pt x="1810" y="1644"/>
                  </a:cubicBezTo>
                  <a:lnTo>
                    <a:pt x="1858" y="1644"/>
                  </a:lnTo>
                  <a:lnTo>
                    <a:pt x="2001" y="1656"/>
                  </a:lnTo>
                  <a:lnTo>
                    <a:pt x="2263" y="1668"/>
                  </a:lnTo>
                  <a:cubicBezTo>
                    <a:pt x="2620" y="1679"/>
                    <a:pt x="2977" y="1691"/>
                    <a:pt x="3334" y="1691"/>
                  </a:cubicBezTo>
                  <a:cubicBezTo>
                    <a:pt x="3457" y="1693"/>
                    <a:pt x="3580" y="1694"/>
                    <a:pt x="3703" y="1694"/>
                  </a:cubicBezTo>
                  <a:cubicBezTo>
                    <a:pt x="4298" y="1694"/>
                    <a:pt x="4899" y="1671"/>
                    <a:pt x="5501" y="1632"/>
                  </a:cubicBezTo>
                  <a:cubicBezTo>
                    <a:pt x="5823" y="1614"/>
                    <a:pt x="6147" y="1605"/>
                    <a:pt x="6471" y="1605"/>
                  </a:cubicBezTo>
                  <a:cubicBezTo>
                    <a:pt x="6796" y="1605"/>
                    <a:pt x="7120" y="1614"/>
                    <a:pt x="7442" y="1632"/>
                  </a:cubicBezTo>
                  <a:cubicBezTo>
                    <a:pt x="8211" y="1663"/>
                    <a:pt x="8976" y="1679"/>
                    <a:pt x="9739" y="1679"/>
                  </a:cubicBezTo>
                  <a:cubicBezTo>
                    <a:pt x="10700" y="1679"/>
                    <a:pt x="11659" y="1654"/>
                    <a:pt x="12621" y="1608"/>
                  </a:cubicBezTo>
                  <a:cubicBezTo>
                    <a:pt x="13383" y="1576"/>
                    <a:pt x="14156" y="1566"/>
                    <a:pt x="14928" y="1566"/>
                  </a:cubicBezTo>
                  <a:cubicBezTo>
                    <a:pt x="15314" y="1566"/>
                    <a:pt x="15701" y="1568"/>
                    <a:pt x="16086" y="1572"/>
                  </a:cubicBezTo>
                  <a:cubicBezTo>
                    <a:pt x="17610" y="1596"/>
                    <a:pt x="19122" y="1656"/>
                    <a:pt x="20634" y="1668"/>
                  </a:cubicBezTo>
                  <a:cubicBezTo>
                    <a:pt x="21598" y="1671"/>
                    <a:pt x="22563" y="1673"/>
                    <a:pt x="23527" y="1673"/>
                  </a:cubicBezTo>
                  <a:cubicBezTo>
                    <a:pt x="25456" y="1673"/>
                    <a:pt x="27385" y="1668"/>
                    <a:pt x="29314" y="1668"/>
                  </a:cubicBezTo>
                  <a:lnTo>
                    <a:pt x="29314" y="1727"/>
                  </a:lnTo>
                  <a:lnTo>
                    <a:pt x="40803" y="1596"/>
                  </a:lnTo>
                  <a:lnTo>
                    <a:pt x="42089" y="1572"/>
                  </a:lnTo>
                  <a:lnTo>
                    <a:pt x="42649" y="1572"/>
                  </a:lnTo>
                  <a:lnTo>
                    <a:pt x="42649" y="1727"/>
                  </a:lnTo>
                  <a:lnTo>
                    <a:pt x="42649" y="2489"/>
                  </a:lnTo>
                  <a:cubicBezTo>
                    <a:pt x="42637" y="3037"/>
                    <a:pt x="42625" y="3584"/>
                    <a:pt x="42613" y="4120"/>
                  </a:cubicBezTo>
                  <a:cubicBezTo>
                    <a:pt x="42506" y="7156"/>
                    <a:pt x="42494" y="10192"/>
                    <a:pt x="42530" y="13228"/>
                  </a:cubicBezTo>
                  <a:cubicBezTo>
                    <a:pt x="42553" y="14300"/>
                    <a:pt x="42625" y="15360"/>
                    <a:pt x="42672" y="16431"/>
                  </a:cubicBezTo>
                  <a:cubicBezTo>
                    <a:pt x="42708" y="17003"/>
                    <a:pt x="42768" y="17574"/>
                    <a:pt x="42756" y="18134"/>
                  </a:cubicBezTo>
                  <a:cubicBezTo>
                    <a:pt x="42708" y="20598"/>
                    <a:pt x="42672" y="23051"/>
                    <a:pt x="42589" y="25492"/>
                  </a:cubicBezTo>
                  <a:cubicBezTo>
                    <a:pt x="42506" y="27468"/>
                    <a:pt x="42530" y="29385"/>
                    <a:pt x="42649" y="31326"/>
                  </a:cubicBezTo>
                  <a:cubicBezTo>
                    <a:pt x="42672" y="31671"/>
                    <a:pt x="42708" y="32016"/>
                    <a:pt x="42756" y="32350"/>
                  </a:cubicBezTo>
                  <a:cubicBezTo>
                    <a:pt x="42756" y="32353"/>
                    <a:pt x="42756" y="32355"/>
                    <a:pt x="42757" y="32358"/>
                  </a:cubicBezTo>
                  <a:lnTo>
                    <a:pt x="42757" y="32358"/>
                  </a:lnTo>
                  <a:cubicBezTo>
                    <a:pt x="42599" y="32345"/>
                    <a:pt x="42439" y="32338"/>
                    <a:pt x="42279" y="32338"/>
                  </a:cubicBezTo>
                  <a:cubicBezTo>
                    <a:pt x="40327" y="32302"/>
                    <a:pt x="38386" y="32267"/>
                    <a:pt x="36434" y="32243"/>
                  </a:cubicBezTo>
                  <a:cubicBezTo>
                    <a:pt x="34255" y="32231"/>
                    <a:pt x="32112" y="32159"/>
                    <a:pt x="29992" y="31981"/>
                  </a:cubicBezTo>
                  <a:cubicBezTo>
                    <a:pt x="28671" y="31874"/>
                    <a:pt x="27322" y="31780"/>
                    <a:pt x="25967" y="31780"/>
                  </a:cubicBezTo>
                  <a:cubicBezTo>
                    <a:pt x="25515" y="31780"/>
                    <a:pt x="25063" y="31790"/>
                    <a:pt x="24611" y="31814"/>
                  </a:cubicBezTo>
                  <a:cubicBezTo>
                    <a:pt x="23381" y="31885"/>
                    <a:pt x="22148" y="31905"/>
                    <a:pt x="20914" y="31905"/>
                  </a:cubicBezTo>
                  <a:cubicBezTo>
                    <a:pt x="19325" y="31905"/>
                    <a:pt x="17734" y="31872"/>
                    <a:pt x="16146" y="31872"/>
                  </a:cubicBezTo>
                  <a:cubicBezTo>
                    <a:pt x="15435" y="31872"/>
                    <a:pt x="14724" y="31878"/>
                    <a:pt x="14014" y="31897"/>
                  </a:cubicBezTo>
                  <a:cubicBezTo>
                    <a:pt x="13951" y="31900"/>
                    <a:pt x="13886" y="31901"/>
                    <a:pt x="13821" y="31901"/>
                  </a:cubicBezTo>
                  <a:cubicBezTo>
                    <a:pt x="13530" y="31901"/>
                    <a:pt x="13224" y="31881"/>
                    <a:pt x="12942" y="31862"/>
                  </a:cubicBezTo>
                  <a:cubicBezTo>
                    <a:pt x="12407" y="31826"/>
                    <a:pt x="11868" y="31808"/>
                    <a:pt x="11329" y="31808"/>
                  </a:cubicBezTo>
                  <a:cubicBezTo>
                    <a:pt x="10790" y="31808"/>
                    <a:pt x="10252" y="31826"/>
                    <a:pt x="9716" y="31862"/>
                  </a:cubicBezTo>
                  <a:cubicBezTo>
                    <a:pt x="8859" y="31909"/>
                    <a:pt x="7989" y="31933"/>
                    <a:pt x="7120" y="31933"/>
                  </a:cubicBezTo>
                  <a:lnTo>
                    <a:pt x="1632" y="31957"/>
                  </a:lnTo>
                  <a:lnTo>
                    <a:pt x="1608" y="24563"/>
                  </a:lnTo>
                  <a:cubicBezTo>
                    <a:pt x="1596" y="23337"/>
                    <a:pt x="1584" y="22110"/>
                    <a:pt x="1572" y="20884"/>
                  </a:cubicBezTo>
                  <a:cubicBezTo>
                    <a:pt x="1572" y="19444"/>
                    <a:pt x="1584" y="17991"/>
                    <a:pt x="1572" y="16550"/>
                  </a:cubicBezTo>
                  <a:cubicBezTo>
                    <a:pt x="1560" y="14895"/>
                    <a:pt x="1501" y="13228"/>
                    <a:pt x="1501" y="11573"/>
                  </a:cubicBezTo>
                  <a:cubicBezTo>
                    <a:pt x="1501" y="9764"/>
                    <a:pt x="1536" y="7966"/>
                    <a:pt x="1572" y="6168"/>
                  </a:cubicBezTo>
                  <a:cubicBezTo>
                    <a:pt x="1608" y="5287"/>
                    <a:pt x="1584" y="4406"/>
                    <a:pt x="1572" y="3513"/>
                  </a:cubicBezTo>
                  <a:cubicBezTo>
                    <a:pt x="1572" y="2749"/>
                    <a:pt x="1572" y="1559"/>
                    <a:pt x="1622" y="1559"/>
                  </a:cubicBezTo>
                  <a:close/>
                  <a:moveTo>
                    <a:pt x="72" y="1"/>
                  </a:moveTo>
                  <a:cubicBezTo>
                    <a:pt x="48" y="2560"/>
                    <a:pt x="36" y="5108"/>
                    <a:pt x="24" y="7656"/>
                  </a:cubicBezTo>
                  <a:cubicBezTo>
                    <a:pt x="0" y="13669"/>
                    <a:pt x="12" y="19670"/>
                    <a:pt x="24" y="25670"/>
                  </a:cubicBezTo>
                  <a:cubicBezTo>
                    <a:pt x="24" y="26837"/>
                    <a:pt x="36" y="28004"/>
                    <a:pt x="60" y="29171"/>
                  </a:cubicBezTo>
                  <a:lnTo>
                    <a:pt x="84" y="30921"/>
                  </a:lnTo>
                  <a:lnTo>
                    <a:pt x="96" y="31814"/>
                  </a:lnTo>
                  <a:lnTo>
                    <a:pt x="96" y="33469"/>
                  </a:lnTo>
                  <a:lnTo>
                    <a:pt x="1941" y="33469"/>
                  </a:lnTo>
                  <a:cubicBezTo>
                    <a:pt x="2124" y="33470"/>
                    <a:pt x="2307" y="33470"/>
                    <a:pt x="2490" y="33470"/>
                  </a:cubicBezTo>
                  <a:cubicBezTo>
                    <a:pt x="6938" y="33470"/>
                    <a:pt x="11374" y="33335"/>
                    <a:pt x="15800" y="33255"/>
                  </a:cubicBezTo>
                  <a:cubicBezTo>
                    <a:pt x="17681" y="33219"/>
                    <a:pt x="19550" y="33159"/>
                    <a:pt x="21432" y="33148"/>
                  </a:cubicBezTo>
                  <a:lnTo>
                    <a:pt x="34017" y="33124"/>
                  </a:lnTo>
                  <a:cubicBezTo>
                    <a:pt x="36255" y="33112"/>
                    <a:pt x="38493" y="33029"/>
                    <a:pt x="40720" y="33005"/>
                  </a:cubicBezTo>
                  <a:cubicBezTo>
                    <a:pt x="41744" y="32993"/>
                    <a:pt x="42422" y="32767"/>
                    <a:pt x="43244" y="32624"/>
                  </a:cubicBezTo>
                  <a:cubicBezTo>
                    <a:pt x="43327" y="32612"/>
                    <a:pt x="43399" y="32540"/>
                    <a:pt x="43375" y="32505"/>
                  </a:cubicBezTo>
                  <a:cubicBezTo>
                    <a:pt x="43303" y="32433"/>
                    <a:pt x="43220" y="32397"/>
                    <a:pt x="43125" y="32397"/>
                  </a:cubicBezTo>
                  <a:cubicBezTo>
                    <a:pt x="43107" y="32395"/>
                    <a:pt x="43089" y="32393"/>
                    <a:pt x="43072" y="32391"/>
                  </a:cubicBezTo>
                  <a:lnTo>
                    <a:pt x="43072" y="32391"/>
                  </a:lnTo>
                  <a:cubicBezTo>
                    <a:pt x="43257" y="31690"/>
                    <a:pt x="43280" y="30858"/>
                    <a:pt x="43303" y="30004"/>
                  </a:cubicBezTo>
                  <a:cubicBezTo>
                    <a:pt x="43363" y="27409"/>
                    <a:pt x="43422" y="24813"/>
                    <a:pt x="43482" y="22218"/>
                  </a:cubicBezTo>
                  <a:cubicBezTo>
                    <a:pt x="43553" y="19479"/>
                    <a:pt x="43661" y="16753"/>
                    <a:pt x="43708" y="14014"/>
                  </a:cubicBezTo>
                  <a:cubicBezTo>
                    <a:pt x="43744" y="11812"/>
                    <a:pt x="43756" y="9621"/>
                    <a:pt x="43756" y="7430"/>
                  </a:cubicBezTo>
                  <a:lnTo>
                    <a:pt x="43768" y="4132"/>
                  </a:lnTo>
                  <a:cubicBezTo>
                    <a:pt x="43780" y="2894"/>
                    <a:pt x="43792" y="1656"/>
                    <a:pt x="43803" y="405"/>
                  </a:cubicBezTo>
                  <a:lnTo>
                    <a:pt x="42232" y="382"/>
                  </a:lnTo>
                  <a:cubicBezTo>
                    <a:pt x="39208" y="322"/>
                    <a:pt x="36160" y="358"/>
                    <a:pt x="33124" y="322"/>
                  </a:cubicBezTo>
                  <a:cubicBezTo>
                    <a:pt x="28135" y="263"/>
                    <a:pt x="23146" y="120"/>
                    <a:pt x="18169" y="120"/>
                  </a:cubicBezTo>
                  <a:cubicBezTo>
                    <a:pt x="15288" y="120"/>
                    <a:pt x="12407" y="96"/>
                    <a:pt x="9537" y="84"/>
                  </a:cubicBezTo>
                  <a:lnTo>
                    <a:pt x="72" y="1"/>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578" name="Google Shape;640;p28">
              <a:extLst>
                <a:ext uri="{FF2B5EF4-FFF2-40B4-BE49-F238E27FC236}">
                  <a16:creationId xmlns:a16="http://schemas.microsoft.com/office/drawing/2014/main" id="{633F666C-8DB4-9A16-7DF8-DE0CACB4C94B}"/>
                </a:ext>
              </a:extLst>
            </p:cNvPr>
            <p:cNvSpPr txBox="1"/>
            <p:nvPr/>
          </p:nvSpPr>
          <p:spPr>
            <a:xfrm>
              <a:off x="4735612" y="1609810"/>
              <a:ext cx="1201200" cy="7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Status of Lights &amp; AC</a:t>
              </a:r>
              <a:endParaRPr sz="1200">
                <a:solidFill>
                  <a:srgbClr val="000000"/>
                </a:solidFill>
                <a:latin typeface="Roboto"/>
                <a:ea typeface="Roboto"/>
                <a:cs typeface="Roboto"/>
                <a:sym typeface="Roboto"/>
              </a:endParaRPr>
            </a:p>
          </p:txBody>
        </p:sp>
      </p:grpSp>
      <p:grpSp>
        <p:nvGrpSpPr>
          <p:cNvPr id="580" name="Google Shape;15263;p81">
            <a:extLst>
              <a:ext uri="{FF2B5EF4-FFF2-40B4-BE49-F238E27FC236}">
                <a16:creationId xmlns:a16="http://schemas.microsoft.com/office/drawing/2014/main" id="{D281E336-6FE7-068C-F8C2-4572B0CC49B9}"/>
              </a:ext>
            </a:extLst>
          </p:cNvPr>
          <p:cNvGrpSpPr/>
          <p:nvPr/>
        </p:nvGrpSpPr>
        <p:grpSpPr>
          <a:xfrm>
            <a:off x="6119421" y="344968"/>
            <a:ext cx="420796" cy="421914"/>
            <a:chOff x="-1700225" y="2768875"/>
            <a:chExt cx="291450" cy="292225"/>
          </a:xfrm>
          <a:solidFill>
            <a:srgbClr val="002060"/>
          </a:solidFill>
        </p:grpSpPr>
        <p:sp>
          <p:nvSpPr>
            <p:cNvPr id="581" name="Google Shape;15264;p81">
              <a:extLst>
                <a:ext uri="{FF2B5EF4-FFF2-40B4-BE49-F238E27FC236}">
                  <a16:creationId xmlns:a16="http://schemas.microsoft.com/office/drawing/2014/main" id="{5F0509E5-8E6B-B6BB-830F-FA6F62D047DE}"/>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5265;p81">
              <a:extLst>
                <a:ext uri="{FF2B5EF4-FFF2-40B4-BE49-F238E27FC236}">
                  <a16:creationId xmlns:a16="http://schemas.microsoft.com/office/drawing/2014/main" id="{5C4D125A-6179-818F-4CC9-DBE26F425C03}"/>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5266;p81">
              <a:extLst>
                <a:ext uri="{FF2B5EF4-FFF2-40B4-BE49-F238E27FC236}">
                  <a16:creationId xmlns:a16="http://schemas.microsoft.com/office/drawing/2014/main" id="{8B3966A1-0F89-E185-3670-BC5F8B89BAB8}"/>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5267;p81">
              <a:extLst>
                <a:ext uri="{FF2B5EF4-FFF2-40B4-BE49-F238E27FC236}">
                  <a16:creationId xmlns:a16="http://schemas.microsoft.com/office/drawing/2014/main" id="{C3F4ACCF-A2F7-8A20-8E46-2C6C99950CEB}"/>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5268;p81">
              <a:extLst>
                <a:ext uri="{FF2B5EF4-FFF2-40B4-BE49-F238E27FC236}">
                  <a16:creationId xmlns:a16="http://schemas.microsoft.com/office/drawing/2014/main" id="{9A5921D3-BF9B-AD31-046D-0B4AA02AC306}"/>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5269;p81">
              <a:extLst>
                <a:ext uri="{FF2B5EF4-FFF2-40B4-BE49-F238E27FC236}">
                  <a16:creationId xmlns:a16="http://schemas.microsoft.com/office/drawing/2014/main" id="{2E7595A4-E980-E06E-6B1F-23295F2A6406}"/>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8" name="Picture 587" descr="Graphical user interface, application&#10;&#10;Description automatically generated">
            <a:extLst>
              <a:ext uri="{FF2B5EF4-FFF2-40B4-BE49-F238E27FC236}">
                <a16:creationId xmlns:a16="http://schemas.microsoft.com/office/drawing/2014/main" id="{FD6861AE-3DFE-E71C-2B59-96887B584F09}"/>
              </a:ext>
            </a:extLst>
          </p:cNvPr>
          <p:cNvPicPr>
            <a:picLocks noChangeAspect="1"/>
          </p:cNvPicPr>
          <p:nvPr/>
        </p:nvPicPr>
        <p:blipFill>
          <a:blip r:embed="rId12"/>
          <a:stretch>
            <a:fillRect/>
          </a:stretch>
        </p:blipFill>
        <p:spPr>
          <a:xfrm>
            <a:off x="6800462" y="995308"/>
            <a:ext cx="1446457" cy="2976902"/>
          </a:xfrm>
          <a:prstGeom prst="rect">
            <a:avLst/>
          </a:prstGeom>
        </p:spPr>
      </p:pic>
    </p:spTree>
    <p:extLst>
      <p:ext uri="{BB962C8B-B14F-4D97-AF65-F5344CB8AC3E}">
        <p14:creationId xmlns:p14="http://schemas.microsoft.com/office/powerpoint/2010/main" val="3163237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0"/>
                                  </p:stCondLst>
                                  <p:childTnLst>
                                    <p:set>
                                      <p:cBhvr>
                                        <p:cTn id="9" dur="1" fill="hold">
                                          <p:stCondLst>
                                            <p:cond delay="0"/>
                                          </p:stCondLst>
                                        </p:cTn>
                                        <p:tgtEl>
                                          <p:spTgt spid="1034"/>
                                        </p:tgtEl>
                                        <p:attrNameLst>
                                          <p:attrName>style.visibility</p:attrName>
                                        </p:attrNameLst>
                                      </p:cBhvr>
                                      <p:to>
                                        <p:strVal val="visible"/>
                                      </p:to>
                                    </p:set>
                                    <p:animEffect transition="in" filter="fade">
                                      <p:cBhvr>
                                        <p:cTn id="10" dur="500"/>
                                        <p:tgtEl>
                                          <p:spTgt spid="1034"/>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1036"/>
                                        </p:tgtEl>
                                        <p:attrNameLst>
                                          <p:attrName>style.visibility</p:attrName>
                                        </p:attrNameLst>
                                      </p:cBhvr>
                                      <p:to>
                                        <p:strVal val="visible"/>
                                      </p:to>
                                    </p:set>
                                    <p:animEffect transition="in" filter="fade">
                                      <p:cBhvr>
                                        <p:cTn id="21" dur="500"/>
                                        <p:tgtEl>
                                          <p:spTgt spid="103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par>
                                <p:cTn id="33" presetID="10"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par>
                                <p:cTn id="36" presetID="10" presetClass="entr" presetSubtype="0" fill="hold" nodeType="withEffect">
                                  <p:stCondLst>
                                    <p:cond delay="0"/>
                                  </p:stCondLst>
                                  <p:childTnLst>
                                    <p:set>
                                      <p:cBhvr>
                                        <p:cTn id="37" dur="1" fill="hold">
                                          <p:stCondLst>
                                            <p:cond delay="0"/>
                                          </p:stCondLst>
                                        </p:cTn>
                                        <p:tgtEl>
                                          <p:spTgt spid="576"/>
                                        </p:tgtEl>
                                        <p:attrNameLst>
                                          <p:attrName>style.visibility</p:attrName>
                                        </p:attrNameLst>
                                      </p:cBhvr>
                                      <p:to>
                                        <p:strVal val="visible"/>
                                      </p:to>
                                    </p:set>
                                    <p:animEffect transition="in" filter="fade">
                                      <p:cBhvr>
                                        <p:cTn id="38" dur="500"/>
                                        <p:tgtEl>
                                          <p:spTgt spid="57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par>
                                <p:cTn id="44" presetID="10" presetClass="entr" presetSubtype="0" fill="hold" nodeType="withEffect">
                                  <p:stCondLst>
                                    <p:cond delay="0"/>
                                  </p:stCondLst>
                                  <p:childTnLst>
                                    <p:set>
                                      <p:cBhvr>
                                        <p:cTn id="45" dur="1" fill="hold">
                                          <p:stCondLst>
                                            <p:cond delay="0"/>
                                          </p:stCondLst>
                                        </p:cTn>
                                        <p:tgtEl>
                                          <p:spTgt spid="588"/>
                                        </p:tgtEl>
                                        <p:attrNameLst>
                                          <p:attrName>style.visibility</p:attrName>
                                        </p:attrNameLst>
                                      </p:cBhvr>
                                      <p:to>
                                        <p:strVal val="visible"/>
                                      </p:to>
                                    </p:set>
                                    <p:animEffect transition="in" filter="fade">
                                      <p:cBhvr>
                                        <p:cTn id="46" dur="500"/>
                                        <p:tgtEl>
                                          <p:spTgt spid="58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fade">
                                      <p:cBhvr>
                                        <p:cTn id="51" dur="500"/>
                                        <p:tgtEl>
                                          <p:spTgt spid="61"/>
                                        </p:tgtEl>
                                      </p:cBhvr>
                                    </p:animEffect>
                                  </p:childTnLst>
                                </p:cTn>
                              </p:par>
                              <p:par>
                                <p:cTn id="52" presetID="10" presetClass="entr" presetSubtype="0" fill="hold" nodeType="with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fade">
                                      <p:cBhvr>
                                        <p:cTn id="54" dur="500"/>
                                        <p:tgtEl>
                                          <p:spTgt spid="58"/>
                                        </p:tgtEl>
                                      </p:cBhvr>
                                    </p:animEffect>
                                  </p:childTnLst>
                                </p:cTn>
                              </p:par>
                              <p:par>
                                <p:cTn id="55" presetID="10" presetClass="entr" presetSubtype="0"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fade">
                                      <p:cBhvr>
                                        <p:cTn id="57" dur="500"/>
                                        <p:tgtEl>
                                          <p:spTgt spid="4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500"/>
                                        <p:tgtEl>
                                          <p:spTgt spid="55"/>
                                        </p:tgtEl>
                                      </p:cBhvr>
                                    </p:animEffect>
                                  </p:childTnLst>
                                </p:cTn>
                              </p:par>
                              <p:par>
                                <p:cTn id="63" presetID="10" presetClass="entr" presetSubtype="0" fill="hold" nodeType="withEffect">
                                  <p:stCondLst>
                                    <p:cond delay="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500"/>
                                        <p:tgtEl>
                                          <p:spTgt spid="52"/>
                                        </p:tgtEl>
                                      </p:cBhvr>
                                    </p:animEffect>
                                  </p:childTnLst>
                                </p:cTn>
                              </p:par>
                              <p:par>
                                <p:cTn id="66" presetID="10" presetClass="entr" presetSubtype="0" fill="hold" nodeType="with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500"/>
                                        <p:tgtEl>
                                          <p:spTgt spid="4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fade">
                                      <p:cBhvr>
                                        <p:cTn id="73" dur="500"/>
                                        <p:tgtEl>
                                          <p:spTgt spid="37"/>
                                        </p:tgtEl>
                                      </p:cBhvr>
                                    </p:animEffect>
                                  </p:childTnLst>
                                </p:cTn>
                              </p:par>
                              <p:par>
                                <p:cTn id="74" presetID="10" presetClass="entr" presetSubtype="0" fill="hold" nodeType="withEffect">
                                  <p:stCondLst>
                                    <p:cond delay="0"/>
                                  </p:stCondLst>
                                  <p:childTnLst>
                                    <p:set>
                                      <p:cBhvr>
                                        <p:cTn id="75" dur="1" fill="hold">
                                          <p:stCondLst>
                                            <p:cond delay="0"/>
                                          </p:stCondLst>
                                        </p:cTn>
                                        <p:tgtEl>
                                          <p:spTgt spid="46"/>
                                        </p:tgtEl>
                                        <p:attrNameLst>
                                          <p:attrName>style.visibility</p:attrName>
                                        </p:attrNameLst>
                                      </p:cBhvr>
                                      <p:to>
                                        <p:strVal val="visible"/>
                                      </p:to>
                                    </p:set>
                                    <p:animEffect transition="in" filter="fade">
                                      <p:cBhvr>
                                        <p:cTn id="76"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44297" y="2160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C00000"/>
                </a:solidFill>
              </a:rPr>
              <a:t>Gantt Chart</a:t>
            </a:r>
            <a:endParaRPr>
              <a:solidFill>
                <a:srgbClr val="C00000"/>
              </a:solidFill>
            </a:endParaRPr>
          </a:p>
        </p:txBody>
      </p:sp>
      <p:sp>
        <p:nvSpPr>
          <p:cNvPr id="34" name="Freeform: Shape 33">
            <a:extLst>
              <a:ext uri="{FF2B5EF4-FFF2-40B4-BE49-F238E27FC236}">
                <a16:creationId xmlns:a16="http://schemas.microsoft.com/office/drawing/2014/main" id="{23701DE9-EFCA-A157-A5AE-4E0F747B5C17}"/>
              </a:ext>
            </a:extLst>
          </p:cNvPr>
          <p:cNvSpPr/>
          <p:nvPr/>
        </p:nvSpPr>
        <p:spPr>
          <a:xfrm>
            <a:off x="1596684" y="1580557"/>
            <a:ext cx="7237827" cy="667774"/>
          </a:xfrm>
          <a:custGeom>
            <a:avLst/>
            <a:gdLst>
              <a:gd name="connsiteX0" fmla="*/ 9702393 w 10007644"/>
              <a:gd name="connsiteY0" fmla="*/ 1113983 h 1331086"/>
              <a:gd name="connsiteX1" fmla="*/ 9700539 w 10007644"/>
              <a:gd name="connsiteY1" fmla="*/ 1115770 h 1331086"/>
              <a:gd name="connsiteX2" fmla="*/ 9700539 w 10007644"/>
              <a:gd name="connsiteY2" fmla="*/ 1207159 h 1331086"/>
              <a:gd name="connsiteX3" fmla="*/ 9702393 w 10007644"/>
              <a:gd name="connsiteY3" fmla="*/ 1208946 h 1331086"/>
              <a:gd name="connsiteX4" fmla="*/ 9711201 w 10007644"/>
              <a:gd name="connsiteY4" fmla="*/ 1208946 h 1331086"/>
              <a:gd name="connsiteX5" fmla="*/ 9713055 w 10007644"/>
              <a:gd name="connsiteY5" fmla="*/ 1207159 h 1331086"/>
              <a:gd name="connsiteX6" fmla="*/ 9713055 w 10007644"/>
              <a:gd name="connsiteY6" fmla="*/ 1115770 h 1331086"/>
              <a:gd name="connsiteX7" fmla="*/ 9711201 w 10007644"/>
              <a:gd name="connsiteY7" fmla="*/ 1113983 h 1331086"/>
              <a:gd name="connsiteX8" fmla="*/ 8136704 w 10007644"/>
              <a:gd name="connsiteY8" fmla="*/ 1113983 h 1331086"/>
              <a:gd name="connsiteX9" fmla="*/ 8134850 w 10007644"/>
              <a:gd name="connsiteY9" fmla="*/ 1115770 h 1331086"/>
              <a:gd name="connsiteX10" fmla="*/ 8134850 w 10007644"/>
              <a:gd name="connsiteY10" fmla="*/ 1207159 h 1331086"/>
              <a:gd name="connsiteX11" fmla="*/ 8136704 w 10007644"/>
              <a:gd name="connsiteY11" fmla="*/ 1208946 h 1331086"/>
              <a:gd name="connsiteX12" fmla="*/ 8145512 w 10007644"/>
              <a:gd name="connsiteY12" fmla="*/ 1208946 h 1331086"/>
              <a:gd name="connsiteX13" fmla="*/ 8147366 w 10007644"/>
              <a:gd name="connsiteY13" fmla="*/ 1207159 h 1331086"/>
              <a:gd name="connsiteX14" fmla="*/ 8147366 w 10007644"/>
              <a:gd name="connsiteY14" fmla="*/ 1115770 h 1331086"/>
              <a:gd name="connsiteX15" fmla="*/ 8145512 w 10007644"/>
              <a:gd name="connsiteY15" fmla="*/ 1113983 h 1331086"/>
              <a:gd name="connsiteX16" fmla="*/ 6571015 w 10007644"/>
              <a:gd name="connsiteY16" fmla="*/ 1113983 h 1331086"/>
              <a:gd name="connsiteX17" fmla="*/ 6569161 w 10007644"/>
              <a:gd name="connsiteY17" fmla="*/ 1115770 h 1331086"/>
              <a:gd name="connsiteX18" fmla="*/ 6569161 w 10007644"/>
              <a:gd name="connsiteY18" fmla="*/ 1207159 h 1331086"/>
              <a:gd name="connsiteX19" fmla="*/ 6571015 w 10007644"/>
              <a:gd name="connsiteY19" fmla="*/ 1208946 h 1331086"/>
              <a:gd name="connsiteX20" fmla="*/ 6579823 w 10007644"/>
              <a:gd name="connsiteY20" fmla="*/ 1208946 h 1331086"/>
              <a:gd name="connsiteX21" fmla="*/ 6581677 w 10007644"/>
              <a:gd name="connsiteY21" fmla="*/ 1207159 h 1331086"/>
              <a:gd name="connsiteX22" fmla="*/ 6581677 w 10007644"/>
              <a:gd name="connsiteY22" fmla="*/ 1115770 h 1331086"/>
              <a:gd name="connsiteX23" fmla="*/ 6579823 w 10007644"/>
              <a:gd name="connsiteY23" fmla="*/ 1113983 h 1331086"/>
              <a:gd name="connsiteX24" fmla="*/ 5005325 w 10007644"/>
              <a:gd name="connsiteY24" fmla="*/ 1113983 h 1331086"/>
              <a:gd name="connsiteX25" fmla="*/ 5003471 w 10007644"/>
              <a:gd name="connsiteY25" fmla="*/ 1115770 h 1331086"/>
              <a:gd name="connsiteX26" fmla="*/ 5003471 w 10007644"/>
              <a:gd name="connsiteY26" fmla="*/ 1207159 h 1331086"/>
              <a:gd name="connsiteX27" fmla="*/ 5005325 w 10007644"/>
              <a:gd name="connsiteY27" fmla="*/ 1208946 h 1331086"/>
              <a:gd name="connsiteX28" fmla="*/ 5014133 w 10007644"/>
              <a:gd name="connsiteY28" fmla="*/ 1208946 h 1331086"/>
              <a:gd name="connsiteX29" fmla="*/ 5015987 w 10007644"/>
              <a:gd name="connsiteY29" fmla="*/ 1207159 h 1331086"/>
              <a:gd name="connsiteX30" fmla="*/ 5015987 w 10007644"/>
              <a:gd name="connsiteY30" fmla="*/ 1115770 h 1331086"/>
              <a:gd name="connsiteX31" fmla="*/ 5014133 w 10007644"/>
              <a:gd name="connsiteY31" fmla="*/ 1113983 h 1331086"/>
              <a:gd name="connsiteX32" fmla="*/ 3439636 w 10007644"/>
              <a:gd name="connsiteY32" fmla="*/ 1113983 h 1331086"/>
              <a:gd name="connsiteX33" fmla="*/ 3437782 w 10007644"/>
              <a:gd name="connsiteY33" fmla="*/ 1115770 h 1331086"/>
              <a:gd name="connsiteX34" fmla="*/ 3437782 w 10007644"/>
              <a:gd name="connsiteY34" fmla="*/ 1207159 h 1331086"/>
              <a:gd name="connsiteX35" fmla="*/ 3439636 w 10007644"/>
              <a:gd name="connsiteY35" fmla="*/ 1208946 h 1331086"/>
              <a:gd name="connsiteX36" fmla="*/ 3448444 w 10007644"/>
              <a:gd name="connsiteY36" fmla="*/ 1208946 h 1331086"/>
              <a:gd name="connsiteX37" fmla="*/ 3450298 w 10007644"/>
              <a:gd name="connsiteY37" fmla="*/ 1207159 h 1331086"/>
              <a:gd name="connsiteX38" fmla="*/ 3450298 w 10007644"/>
              <a:gd name="connsiteY38" fmla="*/ 1115770 h 1331086"/>
              <a:gd name="connsiteX39" fmla="*/ 3448444 w 10007644"/>
              <a:gd name="connsiteY39" fmla="*/ 1113983 h 1331086"/>
              <a:gd name="connsiteX40" fmla="*/ 1873946 w 10007644"/>
              <a:gd name="connsiteY40" fmla="*/ 1113983 h 1331086"/>
              <a:gd name="connsiteX41" fmla="*/ 1872092 w 10007644"/>
              <a:gd name="connsiteY41" fmla="*/ 1115770 h 1331086"/>
              <a:gd name="connsiteX42" fmla="*/ 1872092 w 10007644"/>
              <a:gd name="connsiteY42" fmla="*/ 1207159 h 1331086"/>
              <a:gd name="connsiteX43" fmla="*/ 1873946 w 10007644"/>
              <a:gd name="connsiteY43" fmla="*/ 1208946 h 1331086"/>
              <a:gd name="connsiteX44" fmla="*/ 1882754 w 10007644"/>
              <a:gd name="connsiteY44" fmla="*/ 1208946 h 1331086"/>
              <a:gd name="connsiteX45" fmla="*/ 1884608 w 10007644"/>
              <a:gd name="connsiteY45" fmla="*/ 1207159 h 1331086"/>
              <a:gd name="connsiteX46" fmla="*/ 1884608 w 10007644"/>
              <a:gd name="connsiteY46" fmla="*/ 1115770 h 1331086"/>
              <a:gd name="connsiteX47" fmla="*/ 1882754 w 10007644"/>
              <a:gd name="connsiteY47" fmla="*/ 1113983 h 1331086"/>
              <a:gd name="connsiteX48" fmla="*/ 308256 w 10007644"/>
              <a:gd name="connsiteY48" fmla="*/ 1113983 h 1331086"/>
              <a:gd name="connsiteX49" fmla="*/ 306402 w 10007644"/>
              <a:gd name="connsiteY49" fmla="*/ 1115770 h 1331086"/>
              <a:gd name="connsiteX50" fmla="*/ 306402 w 10007644"/>
              <a:gd name="connsiteY50" fmla="*/ 1207159 h 1331086"/>
              <a:gd name="connsiteX51" fmla="*/ 308256 w 10007644"/>
              <a:gd name="connsiteY51" fmla="*/ 1208946 h 1331086"/>
              <a:gd name="connsiteX52" fmla="*/ 317064 w 10007644"/>
              <a:gd name="connsiteY52" fmla="*/ 1208946 h 1331086"/>
              <a:gd name="connsiteX53" fmla="*/ 318918 w 10007644"/>
              <a:gd name="connsiteY53" fmla="*/ 1207159 h 1331086"/>
              <a:gd name="connsiteX54" fmla="*/ 318918 w 10007644"/>
              <a:gd name="connsiteY54" fmla="*/ 1115770 h 1331086"/>
              <a:gd name="connsiteX55" fmla="*/ 317064 w 10007644"/>
              <a:gd name="connsiteY55" fmla="*/ 1113983 h 1331086"/>
              <a:gd name="connsiteX56" fmla="*/ 9702393 w 10007644"/>
              <a:gd name="connsiteY56" fmla="*/ 928319 h 1331086"/>
              <a:gd name="connsiteX57" fmla="*/ 9700539 w 10007644"/>
              <a:gd name="connsiteY57" fmla="*/ 930106 h 1331086"/>
              <a:gd name="connsiteX58" fmla="*/ 9700539 w 10007644"/>
              <a:gd name="connsiteY58" fmla="*/ 1021495 h 1331086"/>
              <a:gd name="connsiteX59" fmla="*/ 9702393 w 10007644"/>
              <a:gd name="connsiteY59" fmla="*/ 1023282 h 1331086"/>
              <a:gd name="connsiteX60" fmla="*/ 9711201 w 10007644"/>
              <a:gd name="connsiteY60" fmla="*/ 1023282 h 1331086"/>
              <a:gd name="connsiteX61" fmla="*/ 9713055 w 10007644"/>
              <a:gd name="connsiteY61" fmla="*/ 1021495 h 1331086"/>
              <a:gd name="connsiteX62" fmla="*/ 9713055 w 10007644"/>
              <a:gd name="connsiteY62" fmla="*/ 930106 h 1331086"/>
              <a:gd name="connsiteX63" fmla="*/ 9711201 w 10007644"/>
              <a:gd name="connsiteY63" fmla="*/ 928319 h 1331086"/>
              <a:gd name="connsiteX64" fmla="*/ 8136704 w 10007644"/>
              <a:gd name="connsiteY64" fmla="*/ 928319 h 1331086"/>
              <a:gd name="connsiteX65" fmla="*/ 8134850 w 10007644"/>
              <a:gd name="connsiteY65" fmla="*/ 930106 h 1331086"/>
              <a:gd name="connsiteX66" fmla="*/ 8134850 w 10007644"/>
              <a:gd name="connsiteY66" fmla="*/ 1021495 h 1331086"/>
              <a:gd name="connsiteX67" fmla="*/ 8136704 w 10007644"/>
              <a:gd name="connsiteY67" fmla="*/ 1023282 h 1331086"/>
              <a:gd name="connsiteX68" fmla="*/ 8145512 w 10007644"/>
              <a:gd name="connsiteY68" fmla="*/ 1023282 h 1331086"/>
              <a:gd name="connsiteX69" fmla="*/ 8147366 w 10007644"/>
              <a:gd name="connsiteY69" fmla="*/ 1021495 h 1331086"/>
              <a:gd name="connsiteX70" fmla="*/ 8147366 w 10007644"/>
              <a:gd name="connsiteY70" fmla="*/ 930106 h 1331086"/>
              <a:gd name="connsiteX71" fmla="*/ 8145512 w 10007644"/>
              <a:gd name="connsiteY71" fmla="*/ 928319 h 1331086"/>
              <a:gd name="connsiteX72" fmla="*/ 6571015 w 10007644"/>
              <a:gd name="connsiteY72" fmla="*/ 928319 h 1331086"/>
              <a:gd name="connsiteX73" fmla="*/ 6569161 w 10007644"/>
              <a:gd name="connsiteY73" fmla="*/ 930106 h 1331086"/>
              <a:gd name="connsiteX74" fmla="*/ 6569161 w 10007644"/>
              <a:gd name="connsiteY74" fmla="*/ 1021495 h 1331086"/>
              <a:gd name="connsiteX75" fmla="*/ 6571015 w 10007644"/>
              <a:gd name="connsiteY75" fmla="*/ 1023282 h 1331086"/>
              <a:gd name="connsiteX76" fmla="*/ 6579823 w 10007644"/>
              <a:gd name="connsiteY76" fmla="*/ 1023282 h 1331086"/>
              <a:gd name="connsiteX77" fmla="*/ 6581677 w 10007644"/>
              <a:gd name="connsiteY77" fmla="*/ 1021495 h 1331086"/>
              <a:gd name="connsiteX78" fmla="*/ 6581677 w 10007644"/>
              <a:gd name="connsiteY78" fmla="*/ 930106 h 1331086"/>
              <a:gd name="connsiteX79" fmla="*/ 6579823 w 10007644"/>
              <a:gd name="connsiteY79" fmla="*/ 928319 h 1331086"/>
              <a:gd name="connsiteX80" fmla="*/ 5005325 w 10007644"/>
              <a:gd name="connsiteY80" fmla="*/ 928319 h 1331086"/>
              <a:gd name="connsiteX81" fmla="*/ 5003471 w 10007644"/>
              <a:gd name="connsiteY81" fmla="*/ 930106 h 1331086"/>
              <a:gd name="connsiteX82" fmla="*/ 5003471 w 10007644"/>
              <a:gd name="connsiteY82" fmla="*/ 1021495 h 1331086"/>
              <a:gd name="connsiteX83" fmla="*/ 5005325 w 10007644"/>
              <a:gd name="connsiteY83" fmla="*/ 1023282 h 1331086"/>
              <a:gd name="connsiteX84" fmla="*/ 5014133 w 10007644"/>
              <a:gd name="connsiteY84" fmla="*/ 1023282 h 1331086"/>
              <a:gd name="connsiteX85" fmla="*/ 5015987 w 10007644"/>
              <a:gd name="connsiteY85" fmla="*/ 1021495 h 1331086"/>
              <a:gd name="connsiteX86" fmla="*/ 5015987 w 10007644"/>
              <a:gd name="connsiteY86" fmla="*/ 930106 h 1331086"/>
              <a:gd name="connsiteX87" fmla="*/ 5014133 w 10007644"/>
              <a:gd name="connsiteY87" fmla="*/ 928319 h 1331086"/>
              <a:gd name="connsiteX88" fmla="*/ 3439636 w 10007644"/>
              <a:gd name="connsiteY88" fmla="*/ 928319 h 1331086"/>
              <a:gd name="connsiteX89" fmla="*/ 3437782 w 10007644"/>
              <a:gd name="connsiteY89" fmla="*/ 930106 h 1331086"/>
              <a:gd name="connsiteX90" fmla="*/ 3437782 w 10007644"/>
              <a:gd name="connsiteY90" fmla="*/ 1021495 h 1331086"/>
              <a:gd name="connsiteX91" fmla="*/ 3439636 w 10007644"/>
              <a:gd name="connsiteY91" fmla="*/ 1023282 h 1331086"/>
              <a:gd name="connsiteX92" fmla="*/ 3448444 w 10007644"/>
              <a:gd name="connsiteY92" fmla="*/ 1023282 h 1331086"/>
              <a:gd name="connsiteX93" fmla="*/ 3450298 w 10007644"/>
              <a:gd name="connsiteY93" fmla="*/ 1021495 h 1331086"/>
              <a:gd name="connsiteX94" fmla="*/ 3450298 w 10007644"/>
              <a:gd name="connsiteY94" fmla="*/ 930106 h 1331086"/>
              <a:gd name="connsiteX95" fmla="*/ 3448444 w 10007644"/>
              <a:gd name="connsiteY95" fmla="*/ 928319 h 1331086"/>
              <a:gd name="connsiteX96" fmla="*/ 1873946 w 10007644"/>
              <a:gd name="connsiteY96" fmla="*/ 928319 h 1331086"/>
              <a:gd name="connsiteX97" fmla="*/ 1872092 w 10007644"/>
              <a:gd name="connsiteY97" fmla="*/ 930106 h 1331086"/>
              <a:gd name="connsiteX98" fmla="*/ 1872092 w 10007644"/>
              <a:gd name="connsiteY98" fmla="*/ 1021495 h 1331086"/>
              <a:gd name="connsiteX99" fmla="*/ 1873946 w 10007644"/>
              <a:gd name="connsiteY99" fmla="*/ 1023282 h 1331086"/>
              <a:gd name="connsiteX100" fmla="*/ 1882754 w 10007644"/>
              <a:gd name="connsiteY100" fmla="*/ 1023282 h 1331086"/>
              <a:gd name="connsiteX101" fmla="*/ 1884608 w 10007644"/>
              <a:gd name="connsiteY101" fmla="*/ 1021495 h 1331086"/>
              <a:gd name="connsiteX102" fmla="*/ 1884608 w 10007644"/>
              <a:gd name="connsiteY102" fmla="*/ 930106 h 1331086"/>
              <a:gd name="connsiteX103" fmla="*/ 1882754 w 10007644"/>
              <a:gd name="connsiteY103" fmla="*/ 928319 h 1331086"/>
              <a:gd name="connsiteX104" fmla="*/ 308256 w 10007644"/>
              <a:gd name="connsiteY104" fmla="*/ 928319 h 1331086"/>
              <a:gd name="connsiteX105" fmla="*/ 306402 w 10007644"/>
              <a:gd name="connsiteY105" fmla="*/ 930106 h 1331086"/>
              <a:gd name="connsiteX106" fmla="*/ 306402 w 10007644"/>
              <a:gd name="connsiteY106" fmla="*/ 1021495 h 1331086"/>
              <a:gd name="connsiteX107" fmla="*/ 308256 w 10007644"/>
              <a:gd name="connsiteY107" fmla="*/ 1023282 h 1331086"/>
              <a:gd name="connsiteX108" fmla="*/ 317064 w 10007644"/>
              <a:gd name="connsiteY108" fmla="*/ 1023282 h 1331086"/>
              <a:gd name="connsiteX109" fmla="*/ 318918 w 10007644"/>
              <a:gd name="connsiteY109" fmla="*/ 1021495 h 1331086"/>
              <a:gd name="connsiteX110" fmla="*/ 318918 w 10007644"/>
              <a:gd name="connsiteY110" fmla="*/ 930106 h 1331086"/>
              <a:gd name="connsiteX111" fmla="*/ 317064 w 10007644"/>
              <a:gd name="connsiteY111" fmla="*/ 928319 h 1331086"/>
              <a:gd name="connsiteX112" fmla="*/ 9702393 w 10007644"/>
              <a:gd name="connsiteY112" fmla="*/ 742655 h 1331086"/>
              <a:gd name="connsiteX113" fmla="*/ 9700539 w 10007644"/>
              <a:gd name="connsiteY113" fmla="*/ 744442 h 1331086"/>
              <a:gd name="connsiteX114" fmla="*/ 9700539 w 10007644"/>
              <a:gd name="connsiteY114" fmla="*/ 835831 h 1331086"/>
              <a:gd name="connsiteX115" fmla="*/ 9702393 w 10007644"/>
              <a:gd name="connsiteY115" fmla="*/ 837618 h 1331086"/>
              <a:gd name="connsiteX116" fmla="*/ 9711201 w 10007644"/>
              <a:gd name="connsiteY116" fmla="*/ 837618 h 1331086"/>
              <a:gd name="connsiteX117" fmla="*/ 9713055 w 10007644"/>
              <a:gd name="connsiteY117" fmla="*/ 835831 h 1331086"/>
              <a:gd name="connsiteX118" fmla="*/ 9713055 w 10007644"/>
              <a:gd name="connsiteY118" fmla="*/ 744442 h 1331086"/>
              <a:gd name="connsiteX119" fmla="*/ 9711201 w 10007644"/>
              <a:gd name="connsiteY119" fmla="*/ 742655 h 1331086"/>
              <a:gd name="connsiteX120" fmla="*/ 8136704 w 10007644"/>
              <a:gd name="connsiteY120" fmla="*/ 742655 h 1331086"/>
              <a:gd name="connsiteX121" fmla="*/ 8134850 w 10007644"/>
              <a:gd name="connsiteY121" fmla="*/ 744442 h 1331086"/>
              <a:gd name="connsiteX122" fmla="*/ 8134850 w 10007644"/>
              <a:gd name="connsiteY122" fmla="*/ 835831 h 1331086"/>
              <a:gd name="connsiteX123" fmla="*/ 8136704 w 10007644"/>
              <a:gd name="connsiteY123" fmla="*/ 837618 h 1331086"/>
              <a:gd name="connsiteX124" fmla="*/ 8145512 w 10007644"/>
              <a:gd name="connsiteY124" fmla="*/ 837618 h 1331086"/>
              <a:gd name="connsiteX125" fmla="*/ 8147366 w 10007644"/>
              <a:gd name="connsiteY125" fmla="*/ 835831 h 1331086"/>
              <a:gd name="connsiteX126" fmla="*/ 8147366 w 10007644"/>
              <a:gd name="connsiteY126" fmla="*/ 744442 h 1331086"/>
              <a:gd name="connsiteX127" fmla="*/ 8145512 w 10007644"/>
              <a:gd name="connsiteY127" fmla="*/ 742655 h 1331086"/>
              <a:gd name="connsiteX128" fmla="*/ 6571015 w 10007644"/>
              <a:gd name="connsiteY128" fmla="*/ 742655 h 1331086"/>
              <a:gd name="connsiteX129" fmla="*/ 6569161 w 10007644"/>
              <a:gd name="connsiteY129" fmla="*/ 744442 h 1331086"/>
              <a:gd name="connsiteX130" fmla="*/ 6569161 w 10007644"/>
              <a:gd name="connsiteY130" fmla="*/ 835831 h 1331086"/>
              <a:gd name="connsiteX131" fmla="*/ 6571015 w 10007644"/>
              <a:gd name="connsiteY131" fmla="*/ 837618 h 1331086"/>
              <a:gd name="connsiteX132" fmla="*/ 6579823 w 10007644"/>
              <a:gd name="connsiteY132" fmla="*/ 837618 h 1331086"/>
              <a:gd name="connsiteX133" fmla="*/ 6581677 w 10007644"/>
              <a:gd name="connsiteY133" fmla="*/ 835831 h 1331086"/>
              <a:gd name="connsiteX134" fmla="*/ 6581677 w 10007644"/>
              <a:gd name="connsiteY134" fmla="*/ 744442 h 1331086"/>
              <a:gd name="connsiteX135" fmla="*/ 6579823 w 10007644"/>
              <a:gd name="connsiteY135" fmla="*/ 742655 h 1331086"/>
              <a:gd name="connsiteX136" fmla="*/ 5005325 w 10007644"/>
              <a:gd name="connsiteY136" fmla="*/ 742655 h 1331086"/>
              <a:gd name="connsiteX137" fmla="*/ 5003471 w 10007644"/>
              <a:gd name="connsiteY137" fmla="*/ 744442 h 1331086"/>
              <a:gd name="connsiteX138" fmla="*/ 5003471 w 10007644"/>
              <a:gd name="connsiteY138" fmla="*/ 835831 h 1331086"/>
              <a:gd name="connsiteX139" fmla="*/ 5005325 w 10007644"/>
              <a:gd name="connsiteY139" fmla="*/ 837618 h 1331086"/>
              <a:gd name="connsiteX140" fmla="*/ 5014133 w 10007644"/>
              <a:gd name="connsiteY140" fmla="*/ 837618 h 1331086"/>
              <a:gd name="connsiteX141" fmla="*/ 5015987 w 10007644"/>
              <a:gd name="connsiteY141" fmla="*/ 835831 h 1331086"/>
              <a:gd name="connsiteX142" fmla="*/ 5015987 w 10007644"/>
              <a:gd name="connsiteY142" fmla="*/ 744442 h 1331086"/>
              <a:gd name="connsiteX143" fmla="*/ 5014133 w 10007644"/>
              <a:gd name="connsiteY143" fmla="*/ 742655 h 1331086"/>
              <a:gd name="connsiteX144" fmla="*/ 3439636 w 10007644"/>
              <a:gd name="connsiteY144" fmla="*/ 742655 h 1331086"/>
              <a:gd name="connsiteX145" fmla="*/ 3437782 w 10007644"/>
              <a:gd name="connsiteY145" fmla="*/ 744442 h 1331086"/>
              <a:gd name="connsiteX146" fmla="*/ 3437782 w 10007644"/>
              <a:gd name="connsiteY146" fmla="*/ 835831 h 1331086"/>
              <a:gd name="connsiteX147" fmla="*/ 3439636 w 10007644"/>
              <a:gd name="connsiteY147" fmla="*/ 837618 h 1331086"/>
              <a:gd name="connsiteX148" fmla="*/ 3448444 w 10007644"/>
              <a:gd name="connsiteY148" fmla="*/ 837618 h 1331086"/>
              <a:gd name="connsiteX149" fmla="*/ 3450298 w 10007644"/>
              <a:gd name="connsiteY149" fmla="*/ 835831 h 1331086"/>
              <a:gd name="connsiteX150" fmla="*/ 3450298 w 10007644"/>
              <a:gd name="connsiteY150" fmla="*/ 744442 h 1331086"/>
              <a:gd name="connsiteX151" fmla="*/ 3448444 w 10007644"/>
              <a:gd name="connsiteY151" fmla="*/ 742655 h 1331086"/>
              <a:gd name="connsiteX152" fmla="*/ 1873946 w 10007644"/>
              <a:gd name="connsiteY152" fmla="*/ 742655 h 1331086"/>
              <a:gd name="connsiteX153" fmla="*/ 1872092 w 10007644"/>
              <a:gd name="connsiteY153" fmla="*/ 744442 h 1331086"/>
              <a:gd name="connsiteX154" fmla="*/ 1872092 w 10007644"/>
              <a:gd name="connsiteY154" fmla="*/ 835831 h 1331086"/>
              <a:gd name="connsiteX155" fmla="*/ 1873946 w 10007644"/>
              <a:gd name="connsiteY155" fmla="*/ 837618 h 1331086"/>
              <a:gd name="connsiteX156" fmla="*/ 1882754 w 10007644"/>
              <a:gd name="connsiteY156" fmla="*/ 837618 h 1331086"/>
              <a:gd name="connsiteX157" fmla="*/ 1884608 w 10007644"/>
              <a:gd name="connsiteY157" fmla="*/ 835831 h 1331086"/>
              <a:gd name="connsiteX158" fmla="*/ 1884608 w 10007644"/>
              <a:gd name="connsiteY158" fmla="*/ 744442 h 1331086"/>
              <a:gd name="connsiteX159" fmla="*/ 1882754 w 10007644"/>
              <a:gd name="connsiteY159" fmla="*/ 742655 h 1331086"/>
              <a:gd name="connsiteX160" fmla="*/ 308256 w 10007644"/>
              <a:gd name="connsiteY160" fmla="*/ 742655 h 1331086"/>
              <a:gd name="connsiteX161" fmla="*/ 306402 w 10007644"/>
              <a:gd name="connsiteY161" fmla="*/ 744442 h 1331086"/>
              <a:gd name="connsiteX162" fmla="*/ 306402 w 10007644"/>
              <a:gd name="connsiteY162" fmla="*/ 835831 h 1331086"/>
              <a:gd name="connsiteX163" fmla="*/ 308256 w 10007644"/>
              <a:gd name="connsiteY163" fmla="*/ 837618 h 1331086"/>
              <a:gd name="connsiteX164" fmla="*/ 317064 w 10007644"/>
              <a:gd name="connsiteY164" fmla="*/ 837618 h 1331086"/>
              <a:gd name="connsiteX165" fmla="*/ 318918 w 10007644"/>
              <a:gd name="connsiteY165" fmla="*/ 835831 h 1331086"/>
              <a:gd name="connsiteX166" fmla="*/ 318918 w 10007644"/>
              <a:gd name="connsiteY166" fmla="*/ 744442 h 1331086"/>
              <a:gd name="connsiteX167" fmla="*/ 317064 w 10007644"/>
              <a:gd name="connsiteY167" fmla="*/ 742655 h 1331086"/>
              <a:gd name="connsiteX168" fmla="*/ 9702393 w 10007644"/>
              <a:gd name="connsiteY168" fmla="*/ 556991 h 1331086"/>
              <a:gd name="connsiteX169" fmla="*/ 9700539 w 10007644"/>
              <a:gd name="connsiteY169" fmla="*/ 558778 h 1331086"/>
              <a:gd name="connsiteX170" fmla="*/ 9700539 w 10007644"/>
              <a:gd name="connsiteY170" fmla="*/ 650167 h 1331086"/>
              <a:gd name="connsiteX171" fmla="*/ 9702393 w 10007644"/>
              <a:gd name="connsiteY171" fmla="*/ 651954 h 1331086"/>
              <a:gd name="connsiteX172" fmla="*/ 9711201 w 10007644"/>
              <a:gd name="connsiteY172" fmla="*/ 651954 h 1331086"/>
              <a:gd name="connsiteX173" fmla="*/ 9713055 w 10007644"/>
              <a:gd name="connsiteY173" fmla="*/ 650167 h 1331086"/>
              <a:gd name="connsiteX174" fmla="*/ 9713055 w 10007644"/>
              <a:gd name="connsiteY174" fmla="*/ 558778 h 1331086"/>
              <a:gd name="connsiteX175" fmla="*/ 9711201 w 10007644"/>
              <a:gd name="connsiteY175" fmla="*/ 556991 h 1331086"/>
              <a:gd name="connsiteX176" fmla="*/ 8136704 w 10007644"/>
              <a:gd name="connsiteY176" fmla="*/ 556991 h 1331086"/>
              <a:gd name="connsiteX177" fmla="*/ 8134850 w 10007644"/>
              <a:gd name="connsiteY177" fmla="*/ 558778 h 1331086"/>
              <a:gd name="connsiteX178" fmla="*/ 8134850 w 10007644"/>
              <a:gd name="connsiteY178" fmla="*/ 650167 h 1331086"/>
              <a:gd name="connsiteX179" fmla="*/ 8136704 w 10007644"/>
              <a:gd name="connsiteY179" fmla="*/ 651954 h 1331086"/>
              <a:gd name="connsiteX180" fmla="*/ 8145512 w 10007644"/>
              <a:gd name="connsiteY180" fmla="*/ 651954 h 1331086"/>
              <a:gd name="connsiteX181" fmla="*/ 8147366 w 10007644"/>
              <a:gd name="connsiteY181" fmla="*/ 650167 h 1331086"/>
              <a:gd name="connsiteX182" fmla="*/ 8147366 w 10007644"/>
              <a:gd name="connsiteY182" fmla="*/ 558778 h 1331086"/>
              <a:gd name="connsiteX183" fmla="*/ 8145512 w 10007644"/>
              <a:gd name="connsiteY183" fmla="*/ 556991 h 1331086"/>
              <a:gd name="connsiteX184" fmla="*/ 6571015 w 10007644"/>
              <a:gd name="connsiteY184" fmla="*/ 556991 h 1331086"/>
              <a:gd name="connsiteX185" fmla="*/ 6569161 w 10007644"/>
              <a:gd name="connsiteY185" fmla="*/ 558778 h 1331086"/>
              <a:gd name="connsiteX186" fmla="*/ 6569161 w 10007644"/>
              <a:gd name="connsiteY186" fmla="*/ 650167 h 1331086"/>
              <a:gd name="connsiteX187" fmla="*/ 6571015 w 10007644"/>
              <a:gd name="connsiteY187" fmla="*/ 651954 h 1331086"/>
              <a:gd name="connsiteX188" fmla="*/ 6579823 w 10007644"/>
              <a:gd name="connsiteY188" fmla="*/ 651954 h 1331086"/>
              <a:gd name="connsiteX189" fmla="*/ 6581677 w 10007644"/>
              <a:gd name="connsiteY189" fmla="*/ 650167 h 1331086"/>
              <a:gd name="connsiteX190" fmla="*/ 6581677 w 10007644"/>
              <a:gd name="connsiteY190" fmla="*/ 558778 h 1331086"/>
              <a:gd name="connsiteX191" fmla="*/ 6579823 w 10007644"/>
              <a:gd name="connsiteY191" fmla="*/ 556991 h 1331086"/>
              <a:gd name="connsiteX192" fmla="*/ 5005325 w 10007644"/>
              <a:gd name="connsiteY192" fmla="*/ 556991 h 1331086"/>
              <a:gd name="connsiteX193" fmla="*/ 5003471 w 10007644"/>
              <a:gd name="connsiteY193" fmla="*/ 558778 h 1331086"/>
              <a:gd name="connsiteX194" fmla="*/ 5003471 w 10007644"/>
              <a:gd name="connsiteY194" fmla="*/ 650167 h 1331086"/>
              <a:gd name="connsiteX195" fmla="*/ 5005325 w 10007644"/>
              <a:gd name="connsiteY195" fmla="*/ 651954 h 1331086"/>
              <a:gd name="connsiteX196" fmla="*/ 5014133 w 10007644"/>
              <a:gd name="connsiteY196" fmla="*/ 651954 h 1331086"/>
              <a:gd name="connsiteX197" fmla="*/ 5015987 w 10007644"/>
              <a:gd name="connsiteY197" fmla="*/ 650167 h 1331086"/>
              <a:gd name="connsiteX198" fmla="*/ 5015987 w 10007644"/>
              <a:gd name="connsiteY198" fmla="*/ 558778 h 1331086"/>
              <a:gd name="connsiteX199" fmla="*/ 5014133 w 10007644"/>
              <a:gd name="connsiteY199" fmla="*/ 556991 h 1331086"/>
              <a:gd name="connsiteX200" fmla="*/ 3439636 w 10007644"/>
              <a:gd name="connsiteY200" fmla="*/ 556991 h 1331086"/>
              <a:gd name="connsiteX201" fmla="*/ 3437782 w 10007644"/>
              <a:gd name="connsiteY201" fmla="*/ 558778 h 1331086"/>
              <a:gd name="connsiteX202" fmla="*/ 3437782 w 10007644"/>
              <a:gd name="connsiteY202" fmla="*/ 650167 h 1331086"/>
              <a:gd name="connsiteX203" fmla="*/ 3439636 w 10007644"/>
              <a:gd name="connsiteY203" fmla="*/ 651954 h 1331086"/>
              <a:gd name="connsiteX204" fmla="*/ 3448444 w 10007644"/>
              <a:gd name="connsiteY204" fmla="*/ 651954 h 1331086"/>
              <a:gd name="connsiteX205" fmla="*/ 3450298 w 10007644"/>
              <a:gd name="connsiteY205" fmla="*/ 650167 h 1331086"/>
              <a:gd name="connsiteX206" fmla="*/ 3450298 w 10007644"/>
              <a:gd name="connsiteY206" fmla="*/ 558778 h 1331086"/>
              <a:gd name="connsiteX207" fmla="*/ 3448444 w 10007644"/>
              <a:gd name="connsiteY207" fmla="*/ 556991 h 1331086"/>
              <a:gd name="connsiteX208" fmla="*/ 1873946 w 10007644"/>
              <a:gd name="connsiteY208" fmla="*/ 556991 h 1331086"/>
              <a:gd name="connsiteX209" fmla="*/ 1872092 w 10007644"/>
              <a:gd name="connsiteY209" fmla="*/ 558778 h 1331086"/>
              <a:gd name="connsiteX210" fmla="*/ 1872092 w 10007644"/>
              <a:gd name="connsiteY210" fmla="*/ 650167 h 1331086"/>
              <a:gd name="connsiteX211" fmla="*/ 1873946 w 10007644"/>
              <a:gd name="connsiteY211" fmla="*/ 651954 h 1331086"/>
              <a:gd name="connsiteX212" fmla="*/ 1882754 w 10007644"/>
              <a:gd name="connsiteY212" fmla="*/ 651954 h 1331086"/>
              <a:gd name="connsiteX213" fmla="*/ 1884608 w 10007644"/>
              <a:gd name="connsiteY213" fmla="*/ 650167 h 1331086"/>
              <a:gd name="connsiteX214" fmla="*/ 1884608 w 10007644"/>
              <a:gd name="connsiteY214" fmla="*/ 558778 h 1331086"/>
              <a:gd name="connsiteX215" fmla="*/ 1882754 w 10007644"/>
              <a:gd name="connsiteY215" fmla="*/ 556991 h 1331086"/>
              <a:gd name="connsiteX216" fmla="*/ 308256 w 10007644"/>
              <a:gd name="connsiteY216" fmla="*/ 556991 h 1331086"/>
              <a:gd name="connsiteX217" fmla="*/ 306402 w 10007644"/>
              <a:gd name="connsiteY217" fmla="*/ 558778 h 1331086"/>
              <a:gd name="connsiteX218" fmla="*/ 306402 w 10007644"/>
              <a:gd name="connsiteY218" fmla="*/ 650167 h 1331086"/>
              <a:gd name="connsiteX219" fmla="*/ 308256 w 10007644"/>
              <a:gd name="connsiteY219" fmla="*/ 651954 h 1331086"/>
              <a:gd name="connsiteX220" fmla="*/ 317064 w 10007644"/>
              <a:gd name="connsiteY220" fmla="*/ 651954 h 1331086"/>
              <a:gd name="connsiteX221" fmla="*/ 318918 w 10007644"/>
              <a:gd name="connsiteY221" fmla="*/ 650167 h 1331086"/>
              <a:gd name="connsiteX222" fmla="*/ 318918 w 10007644"/>
              <a:gd name="connsiteY222" fmla="*/ 558778 h 1331086"/>
              <a:gd name="connsiteX223" fmla="*/ 317064 w 10007644"/>
              <a:gd name="connsiteY223" fmla="*/ 556991 h 1331086"/>
              <a:gd name="connsiteX224" fmla="*/ 9702393 w 10007644"/>
              <a:gd name="connsiteY224" fmla="*/ 371328 h 1331086"/>
              <a:gd name="connsiteX225" fmla="*/ 9700539 w 10007644"/>
              <a:gd name="connsiteY225" fmla="*/ 373114 h 1331086"/>
              <a:gd name="connsiteX226" fmla="*/ 9700539 w 10007644"/>
              <a:gd name="connsiteY226" fmla="*/ 464503 h 1331086"/>
              <a:gd name="connsiteX227" fmla="*/ 9702393 w 10007644"/>
              <a:gd name="connsiteY227" fmla="*/ 466290 h 1331086"/>
              <a:gd name="connsiteX228" fmla="*/ 9711201 w 10007644"/>
              <a:gd name="connsiteY228" fmla="*/ 466290 h 1331086"/>
              <a:gd name="connsiteX229" fmla="*/ 9713055 w 10007644"/>
              <a:gd name="connsiteY229" fmla="*/ 464503 h 1331086"/>
              <a:gd name="connsiteX230" fmla="*/ 9713055 w 10007644"/>
              <a:gd name="connsiteY230" fmla="*/ 373114 h 1331086"/>
              <a:gd name="connsiteX231" fmla="*/ 9711201 w 10007644"/>
              <a:gd name="connsiteY231" fmla="*/ 371328 h 1331086"/>
              <a:gd name="connsiteX232" fmla="*/ 8136704 w 10007644"/>
              <a:gd name="connsiteY232" fmla="*/ 371328 h 1331086"/>
              <a:gd name="connsiteX233" fmla="*/ 8134850 w 10007644"/>
              <a:gd name="connsiteY233" fmla="*/ 373114 h 1331086"/>
              <a:gd name="connsiteX234" fmla="*/ 8134850 w 10007644"/>
              <a:gd name="connsiteY234" fmla="*/ 464503 h 1331086"/>
              <a:gd name="connsiteX235" fmla="*/ 8136704 w 10007644"/>
              <a:gd name="connsiteY235" fmla="*/ 466290 h 1331086"/>
              <a:gd name="connsiteX236" fmla="*/ 8145512 w 10007644"/>
              <a:gd name="connsiteY236" fmla="*/ 466290 h 1331086"/>
              <a:gd name="connsiteX237" fmla="*/ 8147366 w 10007644"/>
              <a:gd name="connsiteY237" fmla="*/ 464503 h 1331086"/>
              <a:gd name="connsiteX238" fmla="*/ 8147366 w 10007644"/>
              <a:gd name="connsiteY238" fmla="*/ 373114 h 1331086"/>
              <a:gd name="connsiteX239" fmla="*/ 8145512 w 10007644"/>
              <a:gd name="connsiteY239" fmla="*/ 371328 h 1331086"/>
              <a:gd name="connsiteX240" fmla="*/ 6571015 w 10007644"/>
              <a:gd name="connsiteY240" fmla="*/ 371328 h 1331086"/>
              <a:gd name="connsiteX241" fmla="*/ 6569161 w 10007644"/>
              <a:gd name="connsiteY241" fmla="*/ 373114 h 1331086"/>
              <a:gd name="connsiteX242" fmla="*/ 6569161 w 10007644"/>
              <a:gd name="connsiteY242" fmla="*/ 464503 h 1331086"/>
              <a:gd name="connsiteX243" fmla="*/ 6571015 w 10007644"/>
              <a:gd name="connsiteY243" fmla="*/ 466290 h 1331086"/>
              <a:gd name="connsiteX244" fmla="*/ 6579823 w 10007644"/>
              <a:gd name="connsiteY244" fmla="*/ 466290 h 1331086"/>
              <a:gd name="connsiteX245" fmla="*/ 6581677 w 10007644"/>
              <a:gd name="connsiteY245" fmla="*/ 464503 h 1331086"/>
              <a:gd name="connsiteX246" fmla="*/ 6581677 w 10007644"/>
              <a:gd name="connsiteY246" fmla="*/ 373114 h 1331086"/>
              <a:gd name="connsiteX247" fmla="*/ 6579823 w 10007644"/>
              <a:gd name="connsiteY247" fmla="*/ 371328 h 1331086"/>
              <a:gd name="connsiteX248" fmla="*/ 5005325 w 10007644"/>
              <a:gd name="connsiteY248" fmla="*/ 371328 h 1331086"/>
              <a:gd name="connsiteX249" fmla="*/ 5003471 w 10007644"/>
              <a:gd name="connsiteY249" fmla="*/ 373114 h 1331086"/>
              <a:gd name="connsiteX250" fmla="*/ 5003471 w 10007644"/>
              <a:gd name="connsiteY250" fmla="*/ 464503 h 1331086"/>
              <a:gd name="connsiteX251" fmla="*/ 5005325 w 10007644"/>
              <a:gd name="connsiteY251" fmla="*/ 466290 h 1331086"/>
              <a:gd name="connsiteX252" fmla="*/ 5014133 w 10007644"/>
              <a:gd name="connsiteY252" fmla="*/ 466290 h 1331086"/>
              <a:gd name="connsiteX253" fmla="*/ 5015987 w 10007644"/>
              <a:gd name="connsiteY253" fmla="*/ 464503 h 1331086"/>
              <a:gd name="connsiteX254" fmla="*/ 5015987 w 10007644"/>
              <a:gd name="connsiteY254" fmla="*/ 373114 h 1331086"/>
              <a:gd name="connsiteX255" fmla="*/ 5014133 w 10007644"/>
              <a:gd name="connsiteY255" fmla="*/ 371328 h 1331086"/>
              <a:gd name="connsiteX256" fmla="*/ 3439636 w 10007644"/>
              <a:gd name="connsiteY256" fmla="*/ 371328 h 1331086"/>
              <a:gd name="connsiteX257" fmla="*/ 3437782 w 10007644"/>
              <a:gd name="connsiteY257" fmla="*/ 373114 h 1331086"/>
              <a:gd name="connsiteX258" fmla="*/ 3437782 w 10007644"/>
              <a:gd name="connsiteY258" fmla="*/ 464503 h 1331086"/>
              <a:gd name="connsiteX259" fmla="*/ 3439636 w 10007644"/>
              <a:gd name="connsiteY259" fmla="*/ 466290 h 1331086"/>
              <a:gd name="connsiteX260" fmla="*/ 3448444 w 10007644"/>
              <a:gd name="connsiteY260" fmla="*/ 466290 h 1331086"/>
              <a:gd name="connsiteX261" fmla="*/ 3450298 w 10007644"/>
              <a:gd name="connsiteY261" fmla="*/ 464503 h 1331086"/>
              <a:gd name="connsiteX262" fmla="*/ 3450298 w 10007644"/>
              <a:gd name="connsiteY262" fmla="*/ 373114 h 1331086"/>
              <a:gd name="connsiteX263" fmla="*/ 3448444 w 10007644"/>
              <a:gd name="connsiteY263" fmla="*/ 371328 h 1331086"/>
              <a:gd name="connsiteX264" fmla="*/ 1873946 w 10007644"/>
              <a:gd name="connsiteY264" fmla="*/ 371328 h 1331086"/>
              <a:gd name="connsiteX265" fmla="*/ 1872092 w 10007644"/>
              <a:gd name="connsiteY265" fmla="*/ 373114 h 1331086"/>
              <a:gd name="connsiteX266" fmla="*/ 1872092 w 10007644"/>
              <a:gd name="connsiteY266" fmla="*/ 464503 h 1331086"/>
              <a:gd name="connsiteX267" fmla="*/ 1873946 w 10007644"/>
              <a:gd name="connsiteY267" fmla="*/ 466290 h 1331086"/>
              <a:gd name="connsiteX268" fmla="*/ 1882754 w 10007644"/>
              <a:gd name="connsiteY268" fmla="*/ 466290 h 1331086"/>
              <a:gd name="connsiteX269" fmla="*/ 1884608 w 10007644"/>
              <a:gd name="connsiteY269" fmla="*/ 464503 h 1331086"/>
              <a:gd name="connsiteX270" fmla="*/ 1884608 w 10007644"/>
              <a:gd name="connsiteY270" fmla="*/ 373114 h 1331086"/>
              <a:gd name="connsiteX271" fmla="*/ 1882754 w 10007644"/>
              <a:gd name="connsiteY271" fmla="*/ 371328 h 1331086"/>
              <a:gd name="connsiteX272" fmla="*/ 308256 w 10007644"/>
              <a:gd name="connsiteY272" fmla="*/ 371328 h 1331086"/>
              <a:gd name="connsiteX273" fmla="*/ 306402 w 10007644"/>
              <a:gd name="connsiteY273" fmla="*/ 373114 h 1331086"/>
              <a:gd name="connsiteX274" fmla="*/ 306402 w 10007644"/>
              <a:gd name="connsiteY274" fmla="*/ 464503 h 1331086"/>
              <a:gd name="connsiteX275" fmla="*/ 308256 w 10007644"/>
              <a:gd name="connsiteY275" fmla="*/ 466290 h 1331086"/>
              <a:gd name="connsiteX276" fmla="*/ 317064 w 10007644"/>
              <a:gd name="connsiteY276" fmla="*/ 466290 h 1331086"/>
              <a:gd name="connsiteX277" fmla="*/ 318918 w 10007644"/>
              <a:gd name="connsiteY277" fmla="*/ 464503 h 1331086"/>
              <a:gd name="connsiteX278" fmla="*/ 318918 w 10007644"/>
              <a:gd name="connsiteY278" fmla="*/ 373114 h 1331086"/>
              <a:gd name="connsiteX279" fmla="*/ 317064 w 10007644"/>
              <a:gd name="connsiteY279" fmla="*/ 371328 h 1331086"/>
              <a:gd name="connsiteX280" fmla="*/ 9702393 w 10007644"/>
              <a:gd name="connsiteY280" fmla="*/ 185664 h 1331086"/>
              <a:gd name="connsiteX281" fmla="*/ 9700539 w 10007644"/>
              <a:gd name="connsiteY281" fmla="*/ 187450 h 1331086"/>
              <a:gd name="connsiteX282" fmla="*/ 9700539 w 10007644"/>
              <a:gd name="connsiteY282" fmla="*/ 278839 h 1331086"/>
              <a:gd name="connsiteX283" fmla="*/ 9702393 w 10007644"/>
              <a:gd name="connsiteY283" fmla="*/ 280627 h 1331086"/>
              <a:gd name="connsiteX284" fmla="*/ 9711201 w 10007644"/>
              <a:gd name="connsiteY284" fmla="*/ 280627 h 1331086"/>
              <a:gd name="connsiteX285" fmla="*/ 9713055 w 10007644"/>
              <a:gd name="connsiteY285" fmla="*/ 278839 h 1331086"/>
              <a:gd name="connsiteX286" fmla="*/ 9713055 w 10007644"/>
              <a:gd name="connsiteY286" fmla="*/ 187450 h 1331086"/>
              <a:gd name="connsiteX287" fmla="*/ 9711201 w 10007644"/>
              <a:gd name="connsiteY287" fmla="*/ 185664 h 1331086"/>
              <a:gd name="connsiteX288" fmla="*/ 8136704 w 10007644"/>
              <a:gd name="connsiteY288" fmla="*/ 185664 h 1331086"/>
              <a:gd name="connsiteX289" fmla="*/ 8134850 w 10007644"/>
              <a:gd name="connsiteY289" fmla="*/ 187450 h 1331086"/>
              <a:gd name="connsiteX290" fmla="*/ 8134850 w 10007644"/>
              <a:gd name="connsiteY290" fmla="*/ 278839 h 1331086"/>
              <a:gd name="connsiteX291" fmla="*/ 8136704 w 10007644"/>
              <a:gd name="connsiteY291" fmla="*/ 280627 h 1331086"/>
              <a:gd name="connsiteX292" fmla="*/ 8145512 w 10007644"/>
              <a:gd name="connsiteY292" fmla="*/ 280627 h 1331086"/>
              <a:gd name="connsiteX293" fmla="*/ 8147366 w 10007644"/>
              <a:gd name="connsiteY293" fmla="*/ 278839 h 1331086"/>
              <a:gd name="connsiteX294" fmla="*/ 8147366 w 10007644"/>
              <a:gd name="connsiteY294" fmla="*/ 187450 h 1331086"/>
              <a:gd name="connsiteX295" fmla="*/ 8145512 w 10007644"/>
              <a:gd name="connsiteY295" fmla="*/ 185664 h 1331086"/>
              <a:gd name="connsiteX296" fmla="*/ 6571015 w 10007644"/>
              <a:gd name="connsiteY296" fmla="*/ 185664 h 1331086"/>
              <a:gd name="connsiteX297" fmla="*/ 6569161 w 10007644"/>
              <a:gd name="connsiteY297" fmla="*/ 187450 h 1331086"/>
              <a:gd name="connsiteX298" fmla="*/ 6569161 w 10007644"/>
              <a:gd name="connsiteY298" fmla="*/ 278839 h 1331086"/>
              <a:gd name="connsiteX299" fmla="*/ 6571015 w 10007644"/>
              <a:gd name="connsiteY299" fmla="*/ 280627 h 1331086"/>
              <a:gd name="connsiteX300" fmla="*/ 6579823 w 10007644"/>
              <a:gd name="connsiteY300" fmla="*/ 280627 h 1331086"/>
              <a:gd name="connsiteX301" fmla="*/ 6581677 w 10007644"/>
              <a:gd name="connsiteY301" fmla="*/ 278839 h 1331086"/>
              <a:gd name="connsiteX302" fmla="*/ 6581677 w 10007644"/>
              <a:gd name="connsiteY302" fmla="*/ 187450 h 1331086"/>
              <a:gd name="connsiteX303" fmla="*/ 6579823 w 10007644"/>
              <a:gd name="connsiteY303" fmla="*/ 185664 h 1331086"/>
              <a:gd name="connsiteX304" fmla="*/ 5005325 w 10007644"/>
              <a:gd name="connsiteY304" fmla="*/ 185664 h 1331086"/>
              <a:gd name="connsiteX305" fmla="*/ 5003471 w 10007644"/>
              <a:gd name="connsiteY305" fmla="*/ 187450 h 1331086"/>
              <a:gd name="connsiteX306" fmla="*/ 5003471 w 10007644"/>
              <a:gd name="connsiteY306" fmla="*/ 278839 h 1331086"/>
              <a:gd name="connsiteX307" fmla="*/ 5005325 w 10007644"/>
              <a:gd name="connsiteY307" fmla="*/ 280627 h 1331086"/>
              <a:gd name="connsiteX308" fmla="*/ 5014133 w 10007644"/>
              <a:gd name="connsiteY308" fmla="*/ 280627 h 1331086"/>
              <a:gd name="connsiteX309" fmla="*/ 5015987 w 10007644"/>
              <a:gd name="connsiteY309" fmla="*/ 278839 h 1331086"/>
              <a:gd name="connsiteX310" fmla="*/ 5015987 w 10007644"/>
              <a:gd name="connsiteY310" fmla="*/ 187450 h 1331086"/>
              <a:gd name="connsiteX311" fmla="*/ 5014133 w 10007644"/>
              <a:gd name="connsiteY311" fmla="*/ 185664 h 1331086"/>
              <a:gd name="connsiteX312" fmla="*/ 3439636 w 10007644"/>
              <a:gd name="connsiteY312" fmla="*/ 185664 h 1331086"/>
              <a:gd name="connsiteX313" fmla="*/ 3437782 w 10007644"/>
              <a:gd name="connsiteY313" fmla="*/ 187450 h 1331086"/>
              <a:gd name="connsiteX314" fmla="*/ 3437782 w 10007644"/>
              <a:gd name="connsiteY314" fmla="*/ 278839 h 1331086"/>
              <a:gd name="connsiteX315" fmla="*/ 3439636 w 10007644"/>
              <a:gd name="connsiteY315" fmla="*/ 280627 h 1331086"/>
              <a:gd name="connsiteX316" fmla="*/ 3448444 w 10007644"/>
              <a:gd name="connsiteY316" fmla="*/ 280627 h 1331086"/>
              <a:gd name="connsiteX317" fmla="*/ 3450298 w 10007644"/>
              <a:gd name="connsiteY317" fmla="*/ 278839 h 1331086"/>
              <a:gd name="connsiteX318" fmla="*/ 3450298 w 10007644"/>
              <a:gd name="connsiteY318" fmla="*/ 187450 h 1331086"/>
              <a:gd name="connsiteX319" fmla="*/ 3448444 w 10007644"/>
              <a:gd name="connsiteY319" fmla="*/ 185664 h 1331086"/>
              <a:gd name="connsiteX320" fmla="*/ 1873946 w 10007644"/>
              <a:gd name="connsiteY320" fmla="*/ 185664 h 1331086"/>
              <a:gd name="connsiteX321" fmla="*/ 1872092 w 10007644"/>
              <a:gd name="connsiteY321" fmla="*/ 187450 h 1331086"/>
              <a:gd name="connsiteX322" fmla="*/ 1872092 w 10007644"/>
              <a:gd name="connsiteY322" fmla="*/ 278839 h 1331086"/>
              <a:gd name="connsiteX323" fmla="*/ 1873946 w 10007644"/>
              <a:gd name="connsiteY323" fmla="*/ 280627 h 1331086"/>
              <a:gd name="connsiteX324" fmla="*/ 1882754 w 10007644"/>
              <a:gd name="connsiteY324" fmla="*/ 280627 h 1331086"/>
              <a:gd name="connsiteX325" fmla="*/ 1884608 w 10007644"/>
              <a:gd name="connsiteY325" fmla="*/ 278839 h 1331086"/>
              <a:gd name="connsiteX326" fmla="*/ 1884608 w 10007644"/>
              <a:gd name="connsiteY326" fmla="*/ 187450 h 1331086"/>
              <a:gd name="connsiteX327" fmla="*/ 1882754 w 10007644"/>
              <a:gd name="connsiteY327" fmla="*/ 185664 h 1331086"/>
              <a:gd name="connsiteX328" fmla="*/ 308256 w 10007644"/>
              <a:gd name="connsiteY328" fmla="*/ 185664 h 1331086"/>
              <a:gd name="connsiteX329" fmla="*/ 306402 w 10007644"/>
              <a:gd name="connsiteY329" fmla="*/ 187450 h 1331086"/>
              <a:gd name="connsiteX330" fmla="*/ 306402 w 10007644"/>
              <a:gd name="connsiteY330" fmla="*/ 278839 h 1331086"/>
              <a:gd name="connsiteX331" fmla="*/ 308256 w 10007644"/>
              <a:gd name="connsiteY331" fmla="*/ 280627 h 1331086"/>
              <a:gd name="connsiteX332" fmla="*/ 317064 w 10007644"/>
              <a:gd name="connsiteY332" fmla="*/ 280627 h 1331086"/>
              <a:gd name="connsiteX333" fmla="*/ 318918 w 10007644"/>
              <a:gd name="connsiteY333" fmla="*/ 278839 h 1331086"/>
              <a:gd name="connsiteX334" fmla="*/ 318918 w 10007644"/>
              <a:gd name="connsiteY334" fmla="*/ 187450 h 1331086"/>
              <a:gd name="connsiteX335" fmla="*/ 317064 w 10007644"/>
              <a:gd name="connsiteY335" fmla="*/ 185664 h 1331086"/>
              <a:gd name="connsiteX336" fmla="*/ 0 w 10007644"/>
              <a:gd name="connsiteY336" fmla="*/ 0 h 1331086"/>
              <a:gd name="connsiteX337" fmla="*/ 308255 w 10007644"/>
              <a:gd name="connsiteY337" fmla="*/ 0 h 1331086"/>
              <a:gd name="connsiteX338" fmla="*/ 306402 w 10007644"/>
              <a:gd name="connsiteY338" fmla="*/ 1786 h 1331086"/>
              <a:gd name="connsiteX339" fmla="*/ 306402 w 10007644"/>
              <a:gd name="connsiteY339" fmla="*/ 93176 h 1331086"/>
              <a:gd name="connsiteX340" fmla="*/ 308256 w 10007644"/>
              <a:gd name="connsiteY340" fmla="*/ 94963 h 1331086"/>
              <a:gd name="connsiteX341" fmla="*/ 317064 w 10007644"/>
              <a:gd name="connsiteY341" fmla="*/ 94963 h 1331086"/>
              <a:gd name="connsiteX342" fmla="*/ 318918 w 10007644"/>
              <a:gd name="connsiteY342" fmla="*/ 93176 h 1331086"/>
              <a:gd name="connsiteX343" fmla="*/ 318918 w 10007644"/>
              <a:gd name="connsiteY343" fmla="*/ 1786 h 1331086"/>
              <a:gd name="connsiteX344" fmla="*/ 317065 w 10007644"/>
              <a:gd name="connsiteY344" fmla="*/ 0 h 1331086"/>
              <a:gd name="connsiteX345" fmla="*/ 1873945 w 10007644"/>
              <a:gd name="connsiteY345" fmla="*/ 0 h 1331086"/>
              <a:gd name="connsiteX346" fmla="*/ 1872092 w 10007644"/>
              <a:gd name="connsiteY346" fmla="*/ 1786 h 1331086"/>
              <a:gd name="connsiteX347" fmla="*/ 1872092 w 10007644"/>
              <a:gd name="connsiteY347" fmla="*/ 93176 h 1331086"/>
              <a:gd name="connsiteX348" fmla="*/ 1873946 w 10007644"/>
              <a:gd name="connsiteY348" fmla="*/ 94963 h 1331086"/>
              <a:gd name="connsiteX349" fmla="*/ 1882754 w 10007644"/>
              <a:gd name="connsiteY349" fmla="*/ 94963 h 1331086"/>
              <a:gd name="connsiteX350" fmla="*/ 1884608 w 10007644"/>
              <a:gd name="connsiteY350" fmla="*/ 93176 h 1331086"/>
              <a:gd name="connsiteX351" fmla="*/ 1884608 w 10007644"/>
              <a:gd name="connsiteY351" fmla="*/ 1786 h 1331086"/>
              <a:gd name="connsiteX352" fmla="*/ 1882755 w 10007644"/>
              <a:gd name="connsiteY352" fmla="*/ 0 h 1331086"/>
              <a:gd name="connsiteX353" fmla="*/ 3439635 w 10007644"/>
              <a:gd name="connsiteY353" fmla="*/ 0 h 1331086"/>
              <a:gd name="connsiteX354" fmla="*/ 3437782 w 10007644"/>
              <a:gd name="connsiteY354" fmla="*/ 1786 h 1331086"/>
              <a:gd name="connsiteX355" fmla="*/ 3437782 w 10007644"/>
              <a:gd name="connsiteY355" fmla="*/ 93176 h 1331086"/>
              <a:gd name="connsiteX356" fmla="*/ 3439636 w 10007644"/>
              <a:gd name="connsiteY356" fmla="*/ 94963 h 1331086"/>
              <a:gd name="connsiteX357" fmla="*/ 3448444 w 10007644"/>
              <a:gd name="connsiteY357" fmla="*/ 94963 h 1331086"/>
              <a:gd name="connsiteX358" fmla="*/ 3450298 w 10007644"/>
              <a:gd name="connsiteY358" fmla="*/ 93176 h 1331086"/>
              <a:gd name="connsiteX359" fmla="*/ 3450298 w 10007644"/>
              <a:gd name="connsiteY359" fmla="*/ 1786 h 1331086"/>
              <a:gd name="connsiteX360" fmla="*/ 3448445 w 10007644"/>
              <a:gd name="connsiteY360" fmla="*/ 0 h 1331086"/>
              <a:gd name="connsiteX361" fmla="*/ 5005324 w 10007644"/>
              <a:gd name="connsiteY361" fmla="*/ 0 h 1331086"/>
              <a:gd name="connsiteX362" fmla="*/ 5003471 w 10007644"/>
              <a:gd name="connsiteY362" fmla="*/ 1786 h 1331086"/>
              <a:gd name="connsiteX363" fmla="*/ 5003471 w 10007644"/>
              <a:gd name="connsiteY363" fmla="*/ 93176 h 1331086"/>
              <a:gd name="connsiteX364" fmla="*/ 5005325 w 10007644"/>
              <a:gd name="connsiteY364" fmla="*/ 94963 h 1331086"/>
              <a:gd name="connsiteX365" fmla="*/ 5014133 w 10007644"/>
              <a:gd name="connsiteY365" fmla="*/ 94963 h 1331086"/>
              <a:gd name="connsiteX366" fmla="*/ 5015987 w 10007644"/>
              <a:gd name="connsiteY366" fmla="*/ 93176 h 1331086"/>
              <a:gd name="connsiteX367" fmla="*/ 5015987 w 10007644"/>
              <a:gd name="connsiteY367" fmla="*/ 1786 h 1331086"/>
              <a:gd name="connsiteX368" fmla="*/ 5014134 w 10007644"/>
              <a:gd name="connsiteY368" fmla="*/ 0 h 1331086"/>
              <a:gd name="connsiteX369" fmla="*/ 6571014 w 10007644"/>
              <a:gd name="connsiteY369" fmla="*/ 0 h 1331086"/>
              <a:gd name="connsiteX370" fmla="*/ 6569161 w 10007644"/>
              <a:gd name="connsiteY370" fmla="*/ 1786 h 1331086"/>
              <a:gd name="connsiteX371" fmla="*/ 6569161 w 10007644"/>
              <a:gd name="connsiteY371" fmla="*/ 93176 h 1331086"/>
              <a:gd name="connsiteX372" fmla="*/ 6571015 w 10007644"/>
              <a:gd name="connsiteY372" fmla="*/ 94963 h 1331086"/>
              <a:gd name="connsiteX373" fmla="*/ 6579823 w 10007644"/>
              <a:gd name="connsiteY373" fmla="*/ 94963 h 1331086"/>
              <a:gd name="connsiteX374" fmla="*/ 6581677 w 10007644"/>
              <a:gd name="connsiteY374" fmla="*/ 93176 h 1331086"/>
              <a:gd name="connsiteX375" fmla="*/ 6581677 w 10007644"/>
              <a:gd name="connsiteY375" fmla="*/ 1786 h 1331086"/>
              <a:gd name="connsiteX376" fmla="*/ 6579824 w 10007644"/>
              <a:gd name="connsiteY376" fmla="*/ 0 h 1331086"/>
              <a:gd name="connsiteX377" fmla="*/ 8136703 w 10007644"/>
              <a:gd name="connsiteY377" fmla="*/ 0 h 1331086"/>
              <a:gd name="connsiteX378" fmla="*/ 8134850 w 10007644"/>
              <a:gd name="connsiteY378" fmla="*/ 1786 h 1331086"/>
              <a:gd name="connsiteX379" fmla="*/ 8134850 w 10007644"/>
              <a:gd name="connsiteY379" fmla="*/ 93176 h 1331086"/>
              <a:gd name="connsiteX380" fmla="*/ 8136704 w 10007644"/>
              <a:gd name="connsiteY380" fmla="*/ 94963 h 1331086"/>
              <a:gd name="connsiteX381" fmla="*/ 8145512 w 10007644"/>
              <a:gd name="connsiteY381" fmla="*/ 94963 h 1331086"/>
              <a:gd name="connsiteX382" fmla="*/ 8147366 w 10007644"/>
              <a:gd name="connsiteY382" fmla="*/ 93176 h 1331086"/>
              <a:gd name="connsiteX383" fmla="*/ 8147366 w 10007644"/>
              <a:gd name="connsiteY383" fmla="*/ 1786 h 1331086"/>
              <a:gd name="connsiteX384" fmla="*/ 8145513 w 10007644"/>
              <a:gd name="connsiteY384" fmla="*/ 0 h 1331086"/>
              <a:gd name="connsiteX385" fmla="*/ 9702392 w 10007644"/>
              <a:gd name="connsiteY385" fmla="*/ 0 h 1331086"/>
              <a:gd name="connsiteX386" fmla="*/ 9700539 w 10007644"/>
              <a:gd name="connsiteY386" fmla="*/ 1786 h 1331086"/>
              <a:gd name="connsiteX387" fmla="*/ 9700539 w 10007644"/>
              <a:gd name="connsiteY387" fmla="*/ 93176 h 1331086"/>
              <a:gd name="connsiteX388" fmla="*/ 9702393 w 10007644"/>
              <a:gd name="connsiteY388" fmla="*/ 94963 h 1331086"/>
              <a:gd name="connsiteX389" fmla="*/ 9711201 w 10007644"/>
              <a:gd name="connsiteY389" fmla="*/ 94963 h 1331086"/>
              <a:gd name="connsiteX390" fmla="*/ 9713055 w 10007644"/>
              <a:gd name="connsiteY390" fmla="*/ 93176 h 1331086"/>
              <a:gd name="connsiteX391" fmla="*/ 9713055 w 10007644"/>
              <a:gd name="connsiteY391" fmla="*/ 1786 h 1331086"/>
              <a:gd name="connsiteX392" fmla="*/ 9711202 w 10007644"/>
              <a:gd name="connsiteY392" fmla="*/ 0 h 1331086"/>
              <a:gd name="connsiteX393" fmla="*/ 9741347 w 10007644"/>
              <a:gd name="connsiteY393" fmla="*/ 0 h 1331086"/>
              <a:gd name="connsiteX394" fmla="*/ 10007644 w 10007644"/>
              <a:gd name="connsiteY394" fmla="*/ 266297 h 1331086"/>
              <a:gd name="connsiteX395" fmla="*/ 10007644 w 10007644"/>
              <a:gd name="connsiteY395" fmla="*/ 1064789 h 1331086"/>
              <a:gd name="connsiteX396" fmla="*/ 9741347 w 10007644"/>
              <a:gd name="connsiteY396" fmla="*/ 1331086 h 1331086"/>
              <a:gd name="connsiteX397" fmla="*/ 9713055 w 10007644"/>
              <a:gd name="connsiteY397" fmla="*/ 1331086 h 1331086"/>
              <a:gd name="connsiteX398" fmla="*/ 9713055 w 10007644"/>
              <a:gd name="connsiteY398" fmla="*/ 1301434 h 1331086"/>
              <a:gd name="connsiteX399" fmla="*/ 9711201 w 10007644"/>
              <a:gd name="connsiteY399" fmla="*/ 1299647 h 1331086"/>
              <a:gd name="connsiteX400" fmla="*/ 9702393 w 10007644"/>
              <a:gd name="connsiteY400" fmla="*/ 1299647 h 1331086"/>
              <a:gd name="connsiteX401" fmla="*/ 9700539 w 10007644"/>
              <a:gd name="connsiteY401" fmla="*/ 1301434 h 1331086"/>
              <a:gd name="connsiteX402" fmla="*/ 9700539 w 10007644"/>
              <a:gd name="connsiteY402" fmla="*/ 1331086 h 1331086"/>
              <a:gd name="connsiteX403" fmla="*/ 8147366 w 10007644"/>
              <a:gd name="connsiteY403" fmla="*/ 1331086 h 1331086"/>
              <a:gd name="connsiteX404" fmla="*/ 8147366 w 10007644"/>
              <a:gd name="connsiteY404" fmla="*/ 1301434 h 1331086"/>
              <a:gd name="connsiteX405" fmla="*/ 8145512 w 10007644"/>
              <a:gd name="connsiteY405" fmla="*/ 1299647 h 1331086"/>
              <a:gd name="connsiteX406" fmla="*/ 8136704 w 10007644"/>
              <a:gd name="connsiteY406" fmla="*/ 1299647 h 1331086"/>
              <a:gd name="connsiteX407" fmla="*/ 8134850 w 10007644"/>
              <a:gd name="connsiteY407" fmla="*/ 1301434 h 1331086"/>
              <a:gd name="connsiteX408" fmla="*/ 8134850 w 10007644"/>
              <a:gd name="connsiteY408" fmla="*/ 1331086 h 1331086"/>
              <a:gd name="connsiteX409" fmla="*/ 6581677 w 10007644"/>
              <a:gd name="connsiteY409" fmla="*/ 1331086 h 1331086"/>
              <a:gd name="connsiteX410" fmla="*/ 6581677 w 10007644"/>
              <a:gd name="connsiteY410" fmla="*/ 1301434 h 1331086"/>
              <a:gd name="connsiteX411" fmla="*/ 6579823 w 10007644"/>
              <a:gd name="connsiteY411" fmla="*/ 1299647 h 1331086"/>
              <a:gd name="connsiteX412" fmla="*/ 6571015 w 10007644"/>
              <a:gd name="connsiteY412" fmla="*/ 1299647 h 1331086"/>
              <a:gd name="connsiteX413" fmla="*/ 6569161 w 10007644"/>
              <a:gd name="connsiteY413" fmla="*/ 1301434 h 1331086"/>
              <a:gd name="connsiteX414" fmla="*/ 6569161 w 10007644"/>
              <a:gd name="connsiteY414" fmla="*/ 1331086 h 1331086"/>
              <a:gd name="connsiteX415" fmla="*/ 5015987 w 10007644"/>
              <a:gd name="connsiteY415" fmla="*/ 1331086 h 1331086"/>
              <a:gd name="connsiteX416" fmla="*/ 5015987 w 10007644"/>
              <a:gd name="connsiteY416" fmla="*/ 1301434 h 1331086"/>
              <a:gd name="connsiteX417" fmla="*/ 5014133 w 10007644"/>
              <a:gd name="connsiteY417" fmla="*/ 1299647 h 1331086"/>
              <a:gd name="connsiteX418" fmla="*/ 5005325 w 10007644"/>
              <a:gd name="connsiteY418" fmla="*/ 1299647 h 1331086"/>
              <a:gd name="connsiteX419" fmla="*/ 5003471 w 10007644"/>
              <a:gd name="connsiteY419" fmla="*/ 1301434 h 1331086"/>
              <a:gd name="connsiteX420" fmla="*/ 5003471 w 10007644"/>
              <a:gd name="connsiteY420" fmla="*/ 1331086 h 1331086"/>
              <a:gd name="connsiteX421" fmla="*/ 3450298 w 10007644"/>
              <a:gd name="connsiteY421" fmla="*/ 1331086 h 1331086"/>
              <a:gd name="connsiteX422" fmla="*/ 3450298 w 10007644"/>
              <a:gd name="connsiteY422" fmla="*/ 1301434 h 1331086"/>
              <a:gd name="connsiteX423" fmla="*/ 3448444 w 10007644"/>
              <a:gd name="connsiteY423" fmla="*/ 1299647 h 1331086"/>
              <a:gd name="connsiteX424" fmla="*/ 3439636 w 10007644"/>
              <a:gd name="connsiteY424" fmla="*/ 1299647 h 1331086"/>
              <a:gd name="connsiteX425" fmla="*/ 3437782 w 10007644"/>
              <a:gd name="connsiteY425" fmla="*/ 1301434 h 1331086"/>
              <a:gd name="connsiteX426" fmla="*/ 3437782 w 10007644"/>
              <a:gd name="connsiteY426" fmla="*/ 1331086 h 1331086"/>
              <a:gd name="connsiteX427" fmla="*/ 1884608 w 10007644"/>
              <a:gd name="connsiteY427" fmla="*/ 1331086 h 1331086"/>
              <a:gd name="connsiteX428" fmla="*/ 1884608 w 10007644"/>
              <a:gd name="connsiteY428" fmla="*/ 1301434 h 1331086"/>
              <a:gd name="connsiteX429" fmla="*/ 1882754 w 10007644"/>
              <a:gd name="connsiteY429" fmla="*/ 1299647 h 1331086"/>
              <a:gd name="connsiteX430" fmla="*/ 1873946 w 10007644"/>
              <a:gd name="connsiteY430" fmla="*/ 1299647 h 1331086"/>
              <a:gd name="connsiteX431" fmla="*/ 1872092 w 10007644"/>
              <a:gd name="connsiteY431" fmla="*/ 1301434 h 1331086"/>
              <a:gd name="connsiteX432" fmla="*/ 1872092 w 10007644"/>
              <a:gd name="connsiteY432" fmla="*/ 1331086 h 1331086"/>
              <a:gd name="connsiteX433" fmla="*/ 318918 w 10007644"/>
              <a:gd name="connsiteY433" fmla="*/ 1331086 h 1331086"/>
              <a:gd name="connsiteX434" fmla="*/ 318918 w 10007644"/>
              <a:gd name="connsiteY434" fmla="*/ 1301434 h 1331086"/>
              <a:gd name="connsiteX435" fmla="*/ 317064 w 10007644"/>
              <a:gd name="connsiteY435" fmla="*/ 1299647 h 1331086"/>
              <a:gd name="connsiteX436" fmla="*/ 308256 w 10007644"/>
              <a:gd name="connsiteY436" fmla="*/ 1299647 h 1331086"/>
              <a:gd name="connsiteX437" fmla="*/ 306402 w 10007644"/>
              <a:gd name="connsiteY437" fmla="*/ 1301434 h 1331086"/>
              <a:gd name="connsiteX438" fmla="*/ 306402 w 10007644"/>
              <a:gd name="connsiteY438" fmla="*/ 1331086 h 1331086"/>
              <a:gd name="connsiteX439" fmla="*/ 0 w 10007644"/>
              <a:gd name="connsiteY439" fmla="*/ 1331086 h 133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Lst>
            <a:rect l="l" t="t" r="r" b="b"/>
            <a:pathLst>
              <a:path w="10007644" h="1331086">
                <a:moveTo>
                  <a:pt x="9702393" y="1113983"/>
                </a:moveTo>
                <a:cubicBezTo>
                  <a:pt x="9702393" y="1113983"/>
                  <a:pt x="9700539" y="1113983"/>
                  <a:pt x="9700539" y="1115770"/>
                </a:cubicBezTo>
                <a:lnTo>
                  <a:pt x="9700539" y="1207159"/>
                </a:lnTo>
                <a:cubicBezTo>
                  <a:pt x="9700539" y="1207159"/>
                  <a:pt x="9700539" y="1208946"/>
                  <a:pt x="9702393" y="1208946"/>
                </a:cubicBezTo>
                <a:lnTo>
                  <a:pt x="9711201" y="1208946"/>
                </a:lnTo>
                <a:cubicBezTo>
                  <a:pt x="9711201" y="1208946"/>
                  <a:pt x="9713055" y="1208946"/>
                  <a:pt x="9713055" y="1207159"/>
                </a:cubicBezTo>
                <a:lnTo>
                  <a:pt x="9713055" y="1115770"/>
                </a:lnTo>
                <a:cubicBezTo>
                  <a:pt x="9713055" y="1115770"/>
                  <a:pt x="9713055" y="1113983"/>
                  <a:pt x="9711201" y="1113983"/>
                </a:cubicBezTo>
                <a:close/>
                <a:moveTo>
                  <a:pt x="8136704" y="1113983"/>
                </a:moveTo>
                <a:cubicBezTo>
                  <a:pt x="8136704" y="1113983"/>
                  <a:pt x="8134850" y="1113983"/>
                  <a:pt x="8134850" y="1115770"/>
                </a:cubicBezTo>
                <a:lnTo>
                  <a:pt x="8134850" y="1207159"/>
                </a:lnTo>
                <a:cubicBezTo>
                  <a:pt x="8134850" y="1207159"/>
                  <a:pt x="8134850" y="1208946"/>
                  <a:pt x="8136704" y="1208946"/>
                </a:cubicBezTo>
                <a:lnTo>
                  <a:pt x="8145512" y="1208946"/>
                </a:lnTo>
                <a:cubicBezTo>
                  <a:pt x="8145512" y="1208946"/>
                  <a:pt x="8147366" y="1208946"/>
                  <a:pt x="8147366" y="1207159"/>
                </a:cubicBezTo>
                <a:lnTo>
                  <a:pt x="8147366" y="1115770"/>
                </a:lnTo>
                <a:cubicBezTo>
                  <a:pt x="8147366" y="1115770"/>
                  <a:pt x="8147366" y="1113983"/>
                  <a:pt x="8145512" y="1113983"/>
                </a:cubicBezTo>
                <a:close/>
                <a:moveTo>
                  <a:pt x="6571015" y="1113983"/>
                </a:moveTo>
                <a:cubicBezTo>
                  <a:pt x="6571015" y="1113983"/>
                  <a:pt x="6569161" y="1113983"/>
                  <a:pt x="6569161" y="1115770"/>
                </a:cubicBezTo>
                <a:lnTo>
                  <a:pt x="6569161" y="1207159"/>
                </a:lnTo>
                <a:cubicBezTo>
                  <a:pt x="6569161" y="1207159"/>
                  <a:pt x="6569161" y="1208946"/>
                  <a:pt x="6571015" y="1208946"/>
                </a:cubicBezTo>
                <a:lnTo>
                  <a:pt x="6579823" y="1208946"/>
                </a:lnTo>
                <a:cubicBezTo>
                  <a:pt x="6579823" y="1208946"/>
                  <a:pt x="6581677" y="1208946"/>
                  <a:pt x="6581677" y="1207159"/>
                </a:cubicBezTo>
                <a:lnTo>
                  <a:pt x="6581677" y="1115770"/>
                </a:lnTo>
                <a:cubicBezTo>
                  <a:pt x="6581677" y="1115770"/>
                  <a:pt x="6581677" y="1113983"/>
                  <a:pt x="6579823" y="1113983"/>
                </a:cubicBezTo>
                <a:close/>
                <a:moveTo>
                  <a:pt x="5005325" y="1113983"/>
                </a:moveTo>
                <a:cubicBezTo>
                  <a:pt x="5005325" y="1113983"/>
                  <a:pt x="5003471" y="1113983"/>
                  <a:pt x="5003471" y="1115770"/>
                </a:cubicBezTo>
                <a:lnTo>
                  <a:pt x="5003471" y="1207159"/>
                </a:lnTo>
                <a:cubicBezTo>
                  <a:pt x="5003471" y="1207159"/>
                  <a:pt x="5003471" y="1208946"/>
                  <a:pt x="5005325" y="1208946"/>
                </a:cubicBezTo>
                <a:lnTo>
                  <a:pt x="5014133" y="1208946"/>
                </a:lnTo>
                <a:cubicBezTo>
                  <a:pt x="5014133" y="1208946"/>
                  <a:pt x="5015987" y="1208946"/>
                  <a:pt x="5015987" y="1207159"/>
                </a:cubicBezTo>
                <a:lnTo>
                  <a:pt x="5015987" y="1115770"/>
                </a:lnTo>
                <a:cubicBezTo>
                  <a:pt x="5015987" y="1115770"/>
                  <a:pt x="5015987" y="1113983"/>
                  <a:pt x="5014133" y="1113983"/>
                </a:cubicBezTo>
                <a:close/>
                <a:moveTo>
                  <a:pt x="3439636" y="1113983"/>
                </a:moveTo>
                <a:cubicBezTo>
                  <a:pt x="3439636" y="1113983"/>
                  <a:pt x="3437782" y="1113983"/>
                  <a:pt x="3437782" y="1115770"/>
                </a:cubicBezTo>
                <a:lnTo>
                  <a:pt x="3437782" y="1207159"/>
                </a:lnTo>
                <a:cubicBezTo>
                  <a:pt x="3437782" y="1207159"/>
                  <a:pt x="3437782" y="1208946"/>
                  <a:pt x="3439636" y="1208946"/>
                </a:cubicBezTo>
                <a:lnTo>
                  <a:pt x="3448444" y="1208946"/>
                </a:lnTo>
                <a:cubicBezTo>
                  <a:pt x="3448444" y="1208946"/>
                  <a:pt x="3450298" y="1208946"/>
                  <a:pt x="3450298" y="1207159"/>
                </a:cubicBezTo>
                <a:lnTo>
                  <a:pt x="3450298" y="1115770"/>
                </a:lnTo>
                <a:cubicBezTo>
                  <a:pt x="3450298" y="1115770"/>
                  <a:pt x="3450298" y="1113983"/>
                  <a:pt x="3448444" y="1113983"/>
                </a:cubicBezTo>
                <a:close/>
                <a:moveTo>
                  <a:pt x="1873946" y="1113983"/>
                </a:moveTo>
                <a:cubicBezTo>
                  <a:pt x="1873946" y="1113983"/>
                  <a:pt x="1872092" y="1113983"/>
                  <a:pt x="1872092" y="1115770"/>
                </a:cubicBezTo>
                <a:lnTo>
                  <a:pt x="1872092" y="1207159"/>
                </a:lnTo>
                <a:cubicBezTo>
                  <a:pt x="1872092" y="1207159"/>
                  <a:pt x="1872092" y="1208946"/>
                  <a:pt x="1873946" y="1208946"/>
                </a:cubicBezTo>
                <a:lnTo>
                  <a:pt x="1882754" y="1208946"/>
                </a:lnTo>
                <a:cubicBezTo>
                  <a:pt x="1882754" y="1208946"/>
                  <a:pt x="1884608" y="1208946"/>
                  <a:pt x="1884608" y="1207159"/>
                </a:cubicBezTo>
                <a:lnTo>
                  <a:pt x="1884608" y="1115770"/>
                </a:lnTo>
                <a:cubicBezTo>
                  <a:pt x="1884608" y="1115770"/>
                  <a:pt x="1884608" y="1113983"/>
                  <a:pt x="1882754" y="1113983"/>
                </a:cubicBezTo>
                <a:close/>
                <a:moveTo>
                  <a:pt x="308256" y="1113983"/>
                </a:moveTo>
                <a:cubicBezTo>
                  <a:pt x="308256" y="1113983"/>
                  <a:pt x="306402" y="1113983"/>
                  <a:pt x="306402" y="1115770"/>
                </a:cubicBezTo>
                <a:lnTo>
                  <a:pt x="306402" y="1207159"/>
                </a:lnTo>
                <a:cubicBezTo>
                  <a:pt x="306402" y="1207159"/>
                  <a:pt x="306402" y="1208946"/>
                  <a:pt x="308256" y="1208946"/>
                </a:cubicBezTo>
                <a:lnTo>
                  <a:pt x="317064" y="1208946"/>
                </a:lnTo>
                <a:cubicBezTo>
                  <a:pt x="317064" y="1208946"/>
                  <a:pt x="318918" y="1208946"/>
                  <a:pt x="318918" y="1207159"/>
                </a:cubicBezTo>
                <a:lnTo>
                  <a:pt x="318918" y="1115770"/>
                </a:lnTo>
                <a:cubicBezTo>
                  <a:pt x="318918" y="1115770"/>
                  <a:pt x="318918" y="1113983"/>
                  <a:pt x="317064" y="1113983"/>
                </a:cubicBezTo>
                <a:close/>
                <a:moveTo>
                  <a:pt x="9702393" y="928319"/>
                </a:moveTo>
                <a:cubicBezTo>
                  <a:pt x="9702393" y="928319"/>
                  <a:pt x="9700539" y="928319"/>
                  <a:pt x="9700539" y="930106"/>
                </a:cubicBezTo>
                <a:lnTo>
                  <a:pt x="9700539" y="1021495"/>
                </a:lnTo>
                <a:cubicBezTo>
                  <a:pt x="9700539" y="1021495"/>
                  <a:pt x="9700539" y="1023282"/>
                  <a:pt x="9702393" y="1023282"/>
                </a:cubicBezTo>
                <a:lnTo>
                  <a:pt x="9711201" y="1023282"/>
                </a:lnTo>
                <a:cubicBezTo>
                  <a:pt x="9711201" y="1023282"/>
                  <a:pt x="9713055" y="1023282"/>
                  <a:pt x="9713055" y="1021495"/>
                </a:cubicBezTo>
                <a:lnTo>
                  <a:pt x="9713055" y="930106"/>
                </a:lnTo>
                <a:cubicBezTo>
                  <a:pt x="9713055" y="930106"/>
                  <a:pt x="9713055" y="928319"/>
                  <a:pt x="9711201" y="928319"/>
                </a:cubicBezTo>
                <a:close/>
                <a:moveTo>
                  <a:pt x="8136704" y="928319"/>
                </a:moveTo>
                <a:cubicBezTo>
                  <a:pt x="8136704" y="928319"/>
                  <a:pt x="8134850" y="928319"/>
                  <a:pt x="8134850" y="930106"/>
                </a:cubicBezTo>
                <a:lnTo>
                  <a:pt x="8134850" y="1021495"/>
                </a:lnTo>
                <a:cubicBezTo>
                  <a:pt x="8134850" y="1021495"/>
                  <a:pt x="8134850" y="1023282"/>
                  <a:pt x="8136704" y="1023282"/>
                </a:cubicBezTo>
                <a:lnTo>
                  <a:pt x="8145512" y="1023282"/>
                </a:lnTo>
                <a:cubicBezTo>
                  <a:pt x="8145512" y="1023282"/>
                  <a:pt x="8147366" y="1023282"/>
                  <a:pt x="8147366" y="1021495"/>
                </a:cubicBezTo>
                <a:lnTo>
                  <a:pt x="8147366" y="930106"/>
                </a:lnTo>
                <a:cubicBezTo>
                  <a:pt x="8147366" y="930106"/>
                  <a:pt x="8147366" y="928319"/>
                  <a:pt x="8145512" y="928319"/>
                </a:cubicBezTo>
                <a:close/>
                <a:moveTo>
                  <a:pt x="6571015" y="928319"/>
                </a:moveTo>
                <a:cubicBezTo>
                  <a:pt x="6571015" y="928319"/>
                  <a:pt x="6569161" y="928319"/>
                  <a:pt x="6569161" y="930106"/>
                </a:cubicBezTo>
                <a:lnTo>
                  <a:pt x="6569161" y="1021495"/>
                </a:lnTo>
                <a:cubicBezTo>
                  <a:pt x="6569161" y="1021495"/>
                  <a:pt x="6569161" y="1023282"/>
                  <a:pt x="6571015" y="1023282"/>
                </a:cubicBezTo>
                <a:lnTo>
                  <a:pt x="6579823" y="1023282"/>
                </a:lnTo>
                <a:cubicBezTo>
                  <a:pt x="6579823" y="1023282"/>
                  <a:pt x="6581677" y="1023282"/>
                  <a:pt x="6581677" y="1021495"/>
                </a:cubicBezTo>
                <a:lnTo>
                  <a:pt x="6581677" y="930106"/>
                </a:lnTo>
                <a:cubicBezTo>
                  <a:pt x="6581677" y="930106"/>
                  <a:pt x="6581677" y="928319"/>
                  <a:pt x="6579823" y="928319"/>
                </a:cubicBezTo>
                <a:close/>
                <a:moveTo>
                  <a:pt x="5005325" y="928319"/>
                </a:moveTo>
                <a:cubicBezTo>
                  <a:pt x="5005325" y="928319"/>
                  <a:pt x="5003471" y="928319"/>
                  <a:pt x="5003471" y="930106"/>
                </a:cubicBezTo>
                <a:lnTo>
                  <a:pt x="5003471" y="1021495"/>
                </a:lnTo>
                <a:cubicBezTo>
                  <a:pt x="5003471" y="1021495"/>
                  <a:pt x="5003471" y="1023282"/>
                  <a:pt x="5005325" y="1023282"/>
                </a:cubicBezTo>
                <a:lnTo>
                  <a:pt x="5014133" y="1023282"/>
                </a:lnTo>
                <a:cubicBezTo>
                  <a:pt x="5014133" y="1023282"/>
                  <a:pt x="5015987" y="1023282"/>
                  <a:pt x="5015987" y="1021495"/>
                </a:cubicBezTo>
                <a:lnTo>
                  <a:pt x="5015987" y="930106"/>
                </a:lnTo>
                <a:cubicBezTo>
                  <a:pt x="5015987" y="930106"/>
                  <a:pt x="5015987" y="928319"/>
                  <a:pt x="5014133" y="928319"/>
                </a:cubicBezTo>
                <a:close/>
                <a:moveTo>
                  <a:pt x="3439636" y="928319"/>
                </a:moveTo>
                <a:cubicBezTo>
                  <a:pt x="3439636" y="928319"/>
                  <a:pt x="3437782" y="928319"/>
                  <a:pt x="3437782" y="930106"/>
                </a:cubicBezTo>
                <a:lnTo>
                  <a:pt x="3437782" y="1021495"/>
                </a:lnTo>
                <a:cubicBezTo>
                  <a:pt x="3437782" y="1021495"/>
                  <a:pt x="3437782" y="1023282"/>
                  <a:pt x="3439636" y="1023282"/>
                </a:cubicBezTo>
                <a:lnTo>
                  <a:pt x="3448444" y="1023282"/>
                </a:lnTo>
                <a:cubicBezTo>
                  <a:pt x="3448444" y="1023282"/>
                  <a:pt x="3450298" y="1023282"/>
                  <a:pt x="3450298" y="1021495"/>
                </a:cubicBezTo>
                <a:lnTo>
                  <a:pt x="3450298" y="930106"/>
                </a:lnTo>
                <a:cubicBezTo>
                  <a:pt x="3450298" y="930106"/>
                  <a:pt x="3450298" y="928319"/>
                  <a:pt x="3448444" y="928319"/>
                </a:cubicBezTo>
                <a:close/>
                <a:moveTo>
                  <a:pt x="1873946" y="928319"/>
                </a:moveTo>
                <a:cubicBezTo>
                  <a:pt x="1873946" y="928319"/>
                  <a:pt x="1872092" y="928319"/>
                  <a:pt x="1872092" y="930106"/>
                </a:cubicBezTo>
                <a:lnTo>
                  <a:pt x="1872092" y="1021495"/>
                </a:lnTo>
                <a:cubicBezTo>
                  <a:pt x="1872092" y="1021495"/>
                  <a:pt x="1872092" y="1023282"/>
                  <a:pt x="1873946" y="1023282"/>
                </a:cubicBezTo>
                <a:lnTo>
                  <a:pt x="1882754" y="1023282"/>
                </a:lnTo>
                <a:cubicBezTo>
                  <a:pt x="1882754" y="1023282"/>
                  <a:pt x="1884608" y="1023282"/>
                  <a:pt x="1884608" y="1021495"/>
                </a:cubicBezTo>
                <a:lnTo>
                  <a:pt x="1884608" y="930106"/>
                </a:lnTo>
                <a:cubicBezTo>
                  <a:pt x="1884608" y="930106"/>
                  <a:pt x="1884608" y="928319"/>
                  <a:pt x="1882754" y="928319"/>
                </a:cubicBezTo>
                <a:close/>
                <a:moveTo>
                  <a:pt x="308256" y="928319"/>
                </a:moveTo>
                <a:cubicBezTo>
                  <a:pt x="308256" y="928319"/>
                  <a:pt x="306402" y="928319"/>
                  <a:pt x="306402" y="930106"/>
                </a:cubicBezTo>
                <a:lnTo>
                  <a:pt x="306402" y="1021495"/>
                </a:lnTo>
                <a:cubicBezTo>
                  <a:pt x="306402" y="1021495"/>
                  <a:pt x="306402" y="1023282"/>
                  <a:pt x="308256" y="1023282"/>
                </a:cubicBezTo>
                <a:lnTo>
                  <a:pt x="317064" y="1023282"/>
                </a:lnTo>
                <a:cubicBezTo>
                  <a:pt x="317064" y="1023282"/>
                  <a:pt x="318918" y="1023282"/>
                  <a:pt x="318918" y="1021495"/>
                </a:cubicBezTo>
                <a:lnTo>
                  <a:pt x="318918" y="930106"/>
                </a:lnTo>
                <a:cubicBezTo>
                  <a:pt x="318918" y="930106"/>
                  <a:pt x="318918" y="928319"/>
                  <a:pt x="317064" y="928319"/>
                </a:cubicBezTo>
                <a:close/>
                <a:moveTo>
                  <a:pt x="9702393" y="742655"/>
                </a:moveTo>
                <a:cubicBezTo>
                  <a:pt x="9702393" y="742655"/>
                  <a:pt x="9700539" y="742655"/>
                  <a:pt x="9700539" y="744442"/>
                </a:cubicBezTo>
                <a:lnTo>
                  <a:pt x="9700539" y="835831"/>
                </a:lnTo>
                <a:cubicBezTo>
                  <a:pt x="9700539" y="835831"/>
                  <a:pt x="9700539" y="837618"/>
                  <a:pt x="9702393" y="837618"/>
                </a:cubicBezTo>
                <a:lnTo>
                  <a:pt x="9711201" y="837618"/>
                </a:lnTo>
                <a:cubicBezTo>
                  <a:pt x="9711201" y="837618"/>
                  <a:pt x="9713055" y="837618"/>
                  <a:pt x="9713055" y="835831"/>
                </a:cubicBezTo>
                <a:lnTo>
                  <a:pt x="9713055" y="744442"/>
                </a:lnTo>
                <a:cubicBezTo>
                  <a:pt x="9713055" y="744442"/>
                  <a:pt x="9713055" y="742655"/>
                  <a:pt x="9711201" y="742655"/>
                </a:cubicBezTo>
                <a:close/>
                <a:moveTo>
                  <a:pt x="8136704" y="742655"/>
                </a:moveTo>
                <a:cubicBezTo>
                  <a:pt x="8136704" y="742655"/>
                  <a:pt x="8134850" y="742655"/>
                  <a:pt x="8134850" y="744442"/>
                </a:cubicBezTo>
                <a:lnTo>
                  <a:pt x="8134850" y="835831"/>
                </a:lnTo>
                <a:cubicBezTo>
                  <a:pt x="8134850" y="835831"/>
                  <a:pt x="8134850" y="837618"/>
                  <a:pt x="8136704" y="837618"/>
                </a:cubicBezTo>
                <a:lnTo>
                  <a:pt x="8145512" y="837618"/>
                </a:lnTo>
                <a:cubicBezTo>
                  <a:pt x="8145512" y="837618"/>
                  <a:pt x="8147366" y="837618"/>
                  <a:pt x="8147366" y="835831"/>
                </a:cubicBezTo>
                <a:lnTo>
                  <a:pt x="8147366" y="744442"/>
                </a:lnTo>
                <a:cubicBezTo>
                  <a:pt x="8147366" y="744442"/>
                  <a:pt x="8147366" y="742655"/>
                  <a:pt x="8145512" y="742655"/>
                </a:cubicBezTo>
                <a:close/>
                <a:moveTo>
                  <a:pt x="6571015" y="742655"/>
                </a:moveTo>
                <a:cubicBezTo>
                  <a:pt x="6571015" y="742655"/>
                  <a:pt x="6569161" y="742655"/>
                  <a:pt x="6569161" y="744442"/>
                </a:cubicBezTo>
                <a:lnTo>
                  <a:pt x="6569161" y="835831"/>
                </a:lnTo>
                <a:cubicBezTo>
                  <a:pt x="6569161" y="835831"/>
                  <a:pt x="6569161" y="837618"/>
                  <a:pt x="6571015" y="837618"/>
                </a:cubicBezTo>
                <a:lnTo>
                  <a:pt x="6579823" y="837618"/>
                </a:lnTo>
                <a:cubicBezTo>
                  <a:pt x="6579823" y="837618"/>
                  <a:pt x="6581677" y="837618"/>
                  <a:pt x="6581677" y="835831"/>
                </a:cubicBezTo>
                <a:lnTo>
                  <a:pt x="6581677" y="744442"/>
                </a:lnTo>
                <a:cubicBezTo>
                  <a:pt x="6581677" y="744442"/>
                  <a:pt x="6581677" y="742655"/>
                  <a:pt x="6579823" y="742655"/>
                </a:cubicBezTo>
                <a:close/>
                <a:moveTo>
                  <a:pt x="5005325" y="742655"/>
                </a:moveTo>
                <a:cubicBezTo>
                  <a:pt x="5005325" y="742655"/>
                  <a:pt x="5003471" y="742655"/>
                  <a:pt x="5003471" y="744442"/>
                </a:cubicBezTo>
                <a:lnTo>
                  <a:pt x="5003471" y="835831"/>
                </a:lnTo>
                <a:cubicBezTo>
                  <a:pt x="5003471" y="835831"/>
                  <a:pt x="5003471" y="837618"/>
                  <a:pt x="5005325" y="837618"/>
                </a:cubicBezTo>
                <a:lnTo>
                  <a:pt x="5014133" y="837618"/>
                </a:lnTo>
                <a:cubicBezTo>
                  <a:pt x="5014133" y="837618"/>
                  <a:pt x="5015987" y="837618"/>
                  <a:pt x="5015987" y="835831"/>
                </a:cubicBezTo>
                <a:lnTo>
                  <a:pt x="5015987" y="744442"/>
                </a:lnTo>
                <a:cubicBezTo>
                  <a:pt x="5015987" y="744442"/>
                  <a:pt x="5015987" y="742655"/>
                  <a:pt x="5014133" y="742655"/>
                </a:cubicBezTo>
                <a:close/>
                <a:moveTo>
                  <a:pt x="3439636" y="742655"/>
                </a:moveTo>
                <a:cubicBezTo>
                  <a:pt x="3439636" y="742655"/>
                  <a:pt x="3437782" y="742655"/>
                  <a:pt x="3437782" y="744442"/>
                </a:cubicBezTo>
                <a:lnTo>
                  <a:pt x="3437782" y="835831"/>
                </a:lnTo>
                <a:cubicBezTo>
                  <a:pt x="3437782" y="835831"/>
                  <a:pt x="3437782" y="837618"/>
                  <a:pt x="3439636" y="837618"/>
                </a:cubicBezTo>
                <a:lnTo>
                  <a:pt x="3448444" y="837618"/>
                </a:lnTo>
                <a:cubicBezTo>
                  <a:pt x="3448444" y="837618"/>
                  <a:pt x="3450298" y="837618"/>
                  <a:pt x="3450298" y="835831"/>
                </a:cubicBezTo>
                <a:lnTo>
                  <a:pt x="3450298" y="744442"/>
                </a:lnTo>
                <a:cubicBezTo>
                  <a:pt x="3450298" y="744442"/>
                  <a:pt x="3450298" y="742655"/>
                  <a:pt x="3448444" y="742655"/>
                </a:cubicBezTo>
                <a:close/>
                <a:moveTo>
                  <a:pt x="1873946" y="742655"/>
                </a:moveTo>
                <a:cubicBezTo>
                  <a:pt x="1873946" y="742655"/>
                  <a:pt x="1872092" y="742655"/>
                  <a:pt x="1872092" y="744442"/>
                </a:cubicBezTo>
                <a:lnTo>
                  <a:pt x="1872092" y="835831"/>
                </a:lnTo>
                <a:cubicBezTo>
                  <a:pt x="1872092" y="835831"/>
                  <a:pt x="1872092" y="837618"/>
                  <a:pt x="1873946" y="837618"/>
                </a:cubicBezTo>
                <a:lnTo>
                  <a:pt x="1882754" y="837618"/>
                </a:lnTo>
                <a:cubicBezTo>
                  <a:pt x="1882754" y="837618"/>
                  <a:pt x="1884608" y="837618"/>
                  <a:pt x="1884608" y="835831"/>
                </a:cubicBezTo>
                <a:lnTo>
                  <a:pt x="1884608" y="744442"/>
                </a:lnTo>
                <a:cubicBezTo>
                  <a:pt x="1884608" y="744442"/>
                  <a:pt x="1884608" y="742655"/>
                  <a:pt x="1882754" y="742655"/>
                </a:cubicBezTo>
                <a:close/>
                <a:moveTo>
                  <a:pt x="308256" y="742655"/>
                </a:moveTo>
                <a:cubicBezTo>
                  <a:pt x="308256" y="742655"/>
                  <a:pt x="306402" y="742655"/>
                  <a:pt x="306402" y="744442"/>
                </a:cubicBezTo>
                <a:lnTo>
                  <a:pt x="306402" y="835831"/>
                </a:lnTo>
                <a:cubicBezTo>
                  <a:pt x="306402" y="835831"/>
                  <a:pt x="306402" y="837618"/>
                  <a:pt x="308256" y="837618"/>
                </a:cubicBezTo>
                <a:lnTo>
                  <a:pt x="317064" y="837618"/>
                </a:lnTo>
                <a:cubicBezTo>
                  <a:pt x="317064" y="837618"/>
                  <a:pt x="318918" y="837618"/>
                  <a:pt x="318918" y="835831"/>
                </a:cubicBezTo>
                <a:lnTo>
                  <a:pt x="318918" y="744442"/>
                </a:lnTo>
                <a:cubicBezTo>
                  <a:pt x="318918" y="744442"/>
                  <a:pt x="318918" y="742655"/>
                  <a:pt x="317064" y="742655"/>
                </a:cubicBezTo>
                <a:close/>
                <a:moveTo>
                  <a:pt x="9702393" y="556991"/>
                </a:moveTo>
                <a:cubicBezTo>
                  <a:pt x="9702393" y="556991"/>
                  <a:pt x="9700539" y="556991"/>
                  <a:pt x="9700539" y="558778"/>
                </a:cubicBezTo>
                <a:lnTo>
                  <a:pt x="9700539" y="650167"/>
                </a:lnTo>
                <a:cubicBezTo>
                  <a:pt x="9700539" y="650167"/>
                  <a:pt x="9700539" y="651954"/>
                  <a:pt x="9702393" y="651954"/>
                </a:cubicBezTo>
                <a:lnTo>
                  <a:pt x="9711201" y="651954"/>
                </a:lnTo>
                <a:cubicBezTo>
                  <a:pt x="9711201" y="651954"/>
                  <a:pt x="9713055" y="651954"/>
                  <a:pt x="9713055" y="650167"/>
                </a:cubicBezTo>
                <a:lnTo>
                  <a:pt x="9713055" y="558778"/>
                </a:lnTo>
                <a:cubicBezTo>
                  <a:pt x="9713055" y="558778"/>
                  <a:pt x="9713055" y="556991"/>
                  <a:pt x="9711201" y="556991"/>
                </a:cubicBezTo>
                <a:close/>
                <a:moveTo>
                  <a:pt x="8136704" y="556991"/>
                </a:moveTo>
                <a:cubicBezTo>
                  <a:pt x="8136704" y="556991"/>
                  <a:pt x="8134850" y="556991"/>
                  <a:pt x="8134850" y="558778"/>
                </a:cubicBezTo>
                <a:lnTo>
                  <a:pt x="8134850" y="650167"/>
                </a:lnTo>
                <a:cubicBezTo>
                  <a:pt x="8134850" y="650167"/>
                  <a:pt x="8134850" y="651954"/>
                  <a:pt x="8136704" y="651954"/>
                </a:cubicBezTo>
                <a:lnTo>
                  <a:pt x="8145512" y="651954"/>
                </a:lnTo>
                <a:cubicBezTo>
                  <a:pt x="8145512" y="651954"/>
                  <a:pt x="8147366" y="651954"/>
                  <a:pt x="8147366" y="650167"/>
                </a:cubicBezTo>
                <a:lnTo>
                  <a:pt x="8147366" y="558778"/>
                </a:lnTo>
                <a:cubicBezTo>
                  <a:pt x="8147366" y="558778"/>
                  <a:pt x="8147366" y="556991"/>
                  <a:pt x="8145512" y="556991"/>
                </a:cubicBezTo>
                <a:close/>
                <a:moveTo>
                  <a:pt x="6571015" y="556991"/>
                </a:moveTo>
                <a:cubicBezTo>
                  <a:pt x="6571015" y="556991"/>
                  <a:pt x="6569161" y="556991"/>
                  <a:pt x="6569161" y="558778"/>
                </a:cubicBezTo>
                <a:lnTo>
                  <a:pt x="6569161" y="650167"/>
                </a:lnTo>
                <a:cubicBezTo>
                  <a:pt x="6569161" y="650167"/>
                  <a:pt x="6569161" y="651954"/>
                  <a:pt x="6571015" y="651954"/>
                </a:cubicBezTo>
                <a:lnTo>
                  <a:pt x="6579823" y="651954"/>
                </a:lnTo>
                <a:cubicBezTo>
                  <a:pt x="6579823" y="651954"/>
                  <a:pt x="6581677" y="651954"/>
                  <a:pt x="6581677" y="650167"/>
                </a:cubicBezTo>
                <a:lnTo>
                  <a:pt x="6581677" y="558778"/>
                </a:lnTo>
                <a:cubicBezTo>
                  <a:pt x="6581677" y="558778"/>
                  <a:pt x="6581677" y="556991"/>
                  <a:pt x="6579823" y="556991"/>
                </a:cubicBezTo>
                <a:close/>
                <a:moveTo>
                  <a:pt x="5005325" y="556991"/>
                </a:moveTo>
                <a:cubicBezTo>
                  <a:pt x="5005325" y="556991"/>
                  <a:pt x="5003471" y="556991"/>
                  <a:pt x="5003471" y="558778"/>
                </a:cubicBezTo>
                <a:lnTo>
                  <a:pt x="5003471" y="650167"/>
                </a:lnTo>
                <a:cubicBezTo>
                  <a:pt x="5003471" y="650167"/>
                  <a:pt x="5003471" y="651954"/>
                  <a:pt x="5005325" y="651954"/>
                </a:cubicBezTo>
                <a:lnTo>
                  <a:pt x="5014133" y="651954"/>
                </a:lnTo>
                <a:cubicBezTo>
                  <a:pt x="5014133" y="651954"/>
                  <a:pt x="5015987" y="651954"/>
                  <a:pt x="5015987" y="650167"/>
                </a:cubicBezTo>
                <a:lnTo>
                  <a:pt x="5015987" y="558778"/>
                </a:lnTo>
                <a:cubicBezTo>
                  <a:pt x="5015987" y="558778"/>
                  <a:pt x="5015987" y="556991"/>
                  <a:pt x="5014133" y="556991"/>
                </a:cubicBezTo>
                <a:close/>
                <a:moveTo>
                  <a:pt x="3439636" y="556991"/>
                </a:moveTo>
                <a:cubicBezTo>
                  <a:pt x="3439636" y="556991"/>
                  <a:pt x="3437782" y="556991"/>
                  <a:pt x="3437782" y="558778"/>
                </a:cubicBezTo>
                <a:lnTo>
                  <a:pt x="3437782" y="650167"/>
                </a:lnTo>
                <a:cubicBezTo>
                  <a:pt x="3437782" y="650167"/>
                  <a:pt x="3437782" y="651954"/>
                  <a:pt x="3439636" y="651954"/>
                </a:cubicBezTo>
                <a:lnTo>
                  <a:pt x="3448444" y="651954"/>
                </a:lnTo>
                <a:cubicBezTo>
                  <a:pt x="3448444" y="651954"/>
                  <a:pt x="3450298" y="651954"/>
                  <a:pt x="3450298" y="650167"/>
                </a:cubicBezTo>
                <a:lnTo>
                  <a:pt x="3450298" y="558778"/>
                </a:lnTo>
                <a:cubicBezTo>
                  <a:pt x="3450298" y="558778"/>
                  <a:pt x="3450298" y="556991"/>
                  <a:pt x="3448444" y="556991"/>
                </a:cubicBezTo>
                <a:close/>
                <a:moveTo>
                  <a:pt x="1873946" y="556991"/>
                </a:moveTo>
                <a:cubicBezTo>
                  <a:pt x="1873946" y="556991"/>
                  <a:pt x="1872092" y="556991"/>
                  <a:pt x="1872092" y="558778"/>
                </a:cubicBezTo>
                <a:lnTo>
                  <a:pt x="1872092" y="650167"/>
                </a:lnTo>
                <a:cubicBezTo>
                  <a:pt x="1872092" y="650167"/>
                  <a:pt x="1872092" y="651954"/>
                  <a:pt x="1873946" y="651954"/>
                </a:cubicBezTo>
                <a:lnTo>
                  <a:pt x="1882754" y="651954"/>
                </a:lnTo>
                <a:cubicBezTo>
                  <a:pt x="1882754" y="651954"/>
                  <a:pt x="1884608" y="651954"/>
                  <a:pt x="1884608" y="650167"/>
                </a:cubicBezTo>
                <a:lnTo>
                  <a:pt x="1884608" y="558778"/>
                </a:lnTo>
                <a:cubicBezTo>
                  <a:pt x="1884608" y="558778"/>
                  <a:pt x="1884608" y="556991"/>
                  <a:pt x="1882754" y="556991"/>
                </a:cubicBezTo>
                <a:close/>
                <a:moveTo>
                  <a:pt x="308256" y="556991"/>
                </a:moveTo>
                <a:cubicBezTo>
                  <a:pt x="308256" y="556991"/>
                  <a:pt x="306402" y="556991"/>
                  <a:pt x="306402" y="558778"/>
                </a:cubicBezTo>
                <a:lnTo>
                  <a:pt x="306402" y="650167"/>
                </a:lnTo>
                <a:cubicBezTo>
                  <a:pt x="306402" y="650167"/>
                  <a:pt x="306402" y="651954"/>
                  <a:pt x="308256" y="651954"/>
                </a:cubicBezTo>
                <a:lnTo>
                  <a:pt x="317064" y="651954"/>
                </a:lnTo>
                <a:cubicBezTo>
                  <a:pt x="317064" y="651954"/>
                  <a:pt x="318918" y="651954"/>
                  <a:pt x="318918" y="650167"/>
                </a:cubicBezTo>
                <a:lnTo>
                  <a:pt x="318918" y="558778"/>
                </a:lnTo>
                <a:cubicBezTo>
                  <a:pt x="318918" y="558778"/>
                  <a:pt x="318918" y="556991"/>
                  <a:pt x="317064" y="556991"/>
                </a:cubicBezTo>
                <a:close/>
                <a:moveTo>
                  <a:pt x="9702393" y="371328"/>
                </a:moveTo>
                <a:cubicBezTo>
                  <a:pt x="9702393" y="371328"/>
                  <a:pt x="9700539" y="371328"/>
                  <a:pt x="9700539" y="373114"/>
                </a:cubicBezTo>
                <a:lnTo>
                  <a:pt x="9700539" y="464503"/>
                </a:lnTo>
                <a:cubicBezTo>
                  <a:pt x="9700539" y="464503"/>
                  <a:pt x="9700539" y="466290"/>
                  <a:pt x="9702393" y="466290"/>
                </a:cubicBezTo>
                <a:lnTo>
                  <a:pt x="9711201" y="466290"/>
                </a:lnTo>
                <a:cubicBezTo>
                  <a:pt x="9711201" y="466290"/>
                  <a:pt x="9713055" y="466290"/>
                  <a:pt x="9713055" y="464503"/>
                </a:cubicBezTo>
                <a:lnTo>
                  <a:pt x="9713055" y="373114"/>
                </a:lnTo>
                <a:cubicBezTo>
                  <a:pt x="9713055" y="373114"/>
                  <a:pt x="9713055" y="371328"/>
                  <a:pt x="9711201" y="371328"/>
                </a:cubicBezTo>
                <a:close/>
                <a:moveTo>
                  <a:pt x="8136704" y="371328"/>
                </a:moveTo>
                <a:cubicBezTo>
                  <a:pt x="8136704" y="371328"/>
                  <a:pt x="8134850" y="371328"/>
                  <a:pt x="8134850" y="373114"/>
                </a:cubicBezTo>
                <a:lnTo>
                  <a:pt x="8134850" y="464503"/>
                </a:lnTo>
                <a:cubicBezTo>
                  <a:pt x="8134850" y="464503"/>
                  <a:pt x="8134850" y="466290"/>
                  <a:pt x="8136704" y="466290"/>
                </a:cubicBezTo>
                <a:lnTo>
                  <a:pt x="8145512" y="466290"/>
                </a:lnTo>
                <a:cubicBezTo>
                  <a:pt x="8145512" y="466290"/>
                  <a:pt x="8147366" y="466290"/>
                  <a:pt x="8147366" y="464503"/>
                </a:cubicBezTo>
                <a:lnTo>
                  <a:pt x="8147366" y="373114"/>
                </a:lnTo>
                <a:cubicBezTo>
                  <a:pt x="8147366" y="373114"/>
                  <a:pt x="8147366" y="371328"/>
                  <a:pt x="8145512" y="371328"/>
                </a:cubicBezTo>
                <a:close/>
                <a:moveTo>
                  <a:pt x="6571015" y="371328"/>
                </a:moveTo>
                <a:cubicBezTo>
                  <a:pt x="6571015" y="371328"/>
                  <a:pt x="6569161" y="371328"/>
                  <a:pt x="6569161" y="373114"/>
                </a:cubicBezTo>
                <a:lnTo>
                  <a:pt x="6569161" y="464503"/>
                </a:lnTo>
                <a:cubicBezTo>
                  <a:pt x="6569161" y="464503"/>
                  <a:pt x="6569161" y="466290"/>
                  <a:pt x="6571015" y="466290"/>
                </a:cubicBezTo>
                <a:lnTo>
                  <a:pt x="6579823" y="466290"/>
                </a:lnTo>
                <a:cubicBezTo>
                  <a:pt x="6579823" y="466290"/>
                  <a:pt x="6581677" y="466290"/>
                  <a:pt x="6581677" y="464503"/>
                </a:cubicBezTo>
                <a:lnTo>
                  <a:pt x="6581677" y="373114"/>
                </a:lnTo>
                <a:cubicBezTo>
                  <a:pt x="6581677" y="373114"/>
                  <a:pt x="6581677" y="371328"/>
                  <a:pt x="6579823" y="371328"/>
                </a:cubicBezTo>
                <a:close/>
                <a:moveTo>
                  <a:pt x="5005325" y="371328"/>
                </a:moveTo>
                <a:cubicBezTo>
                  <a:pt x="5005325" y="371328"/>
                  <a:pt x="5003471" y="371328"/>
                  <a:pt x="5003471" y="373114"/>
                </a:cubicBezTo>
                <a:lnTo>
                  <a:pt x="5003471" y="464503"/>
                </a:lnTo>
                <a:cubicBezTo>
                  <a:pt x="5003471" y="464503"/>
                  <a:pt x="5003471" y="466290"/>
                  <a:pt x="5005325" y="466290"/>
                </a:cubicBezTo>
                <a:lnTo>
                  <a:pt x="5014133" y="466290"/>
                </a:lnTo>
                <a:cubicBezTo>
                  <a:pt x="5014133" y="466290"/>
                  <a:pt x="5015987" y="466290"/>
                  <a:pt x="5015987" y="464503"/>
                </a:cubicBezTo>
                <a:lnTo>
                  <a:pt x="5015987" y="373114"/>
                </a:lnTo>
                <a:cubicBezTo>
                  <a:pt x="5015987" y="373114"/>
                  <a:pt x="5015987" y="371328"/>
                  <a:pt x="5014133" y="371328"/>
                </a:cubicBezTo>
                <a:close/>
                <a:moveTo>
                  <a:pt x="3439636" y="371328"/>
                </a:moveTo>
                <a:cubicBezTo>
                  <a:pt x="3439636" y="371328"/>
                  <a:pt x="3437782" y="371328"/>
                  <a:pt x="3437782" y="373114"/>
                </a:cubicBezTo>
                <a:lnTo>
                  <a:pt x="3437782" y="464503"/>
                </a:lnTo>
                <a:cubicBezTo>
                  <a:pt x="3437782" y="464503"/>
                  <a:pt x="3437782" y="466290"/>
                  <a:pt x="3439636" y="466290"/>
                </a:cubicBezTo>
                <a:lnTo>
                  <a:pt x="3448444" y="466290"/>
                </a:lnTo>
                <a:cubicBezTo>
                  <a:pt x="3448444" y="466290"/>
                  <a:pt x="3450298" y="466290"/>
                  <a:pt x="3450298" y="464503"/>
                </a:cubicBezTo>
                <a:lnTo>
                  <a:pt x="3450298" y="373114"/>
                </a:lnTo>
                <a:cubicBezTo>
                  <a:pt x="3450298" y="373114"/>
                  <a:pt x="3450298" y="371328"/>
                  <a:pt x="3448444" y="371328"/>
                </a:cubicBezTo>
                <a:close/>
                <a:moveTo>
                  <a:pt x="1873946" y="371328"/>
                </a:moveTo>
                <a:cubicBezTo>
                  <a:pt x="1873946" y="371328"/>
                  <a:pt x="1872092" y="371328"/>
                  <a:pt x="1872092" y="373114"/>
                </a:cubicBezTo>
                <a:lnTo>
                  <a:pt x="1872092" y="464503"/>
                </a:lnTo>
                <a:cubicBezTo>
                  <a:pt x="1872092" y="464503"/>
                  <a:pt x="1872092" y="466290"/>
                  <a:pt x="1873946" y="466290"/>
                </a:cubicBezTo>
                <a:lnTo>
                  <a:pt x="1882754" y="466290"/>
                </a:lnTo>
                <a:cubicBezTo>
                  <a:pt x="1882754" y="466290"/>
                  <a:pt x="1884608" y="466290"/>
                  <a:pt x="1884608" y="464503"/>
                </a:cubicBezTo>
                <a:lnTo>
                  <a:pt x="1884608" y="373114"/>
                </a:lnTo>
                <a:cubicBezTo>
                  <a:pt x="1884608" y="373114"/>
                  <a:pt x="1884608" y="371328"/>
                  <a:pt x="1882754" y="371328"/>
                </a:cubicBezTo>
                <a:close/>
                <a:moveTo>
                  <a:pt x="308256" y="371328"/>
                </a:moveTo>
                <a:cubicBezTo>
                  <a:pt x="308256" y="371328"/>
                  <a:pt x="306402" y="371328"/>
                  <a:pt x="306402" y="373114"/>
                </a:cubicBezTo>
                <a:lnTo>
                  <a:pt x="306402" y="464503"/>
                </a:lnTo>
                <a:cubicBezTo>
                  <a:pt x="306402" y="464503"/>
                  <a:pt x="306402" y="466290"/>
                  <a:pt x="308256" y="466290"/>
                </a:cubicBezTo>
                <a:lnTo>
                  <a:pt x="317064" y="466290"/>
                </a:lnTo>
                <a:cubicBezTo>
                  <a:pt x="317064" y="466290"/>
                  <a:pt x="318918" y="466290"/>
                  <a:pt x="318918" y="464503"/>
                </a:cubicBezTo>
                <a:lnTo>
                  <a:pt x="318918" y="373114"/>
                </a:lnTo>
                <a:cubicBezTo>
                  <a:pt x="318918" y="373114"/>
                  <a:pt x="318918" y="371328"/>
                  <a:pt x="317064" y="371328"/>
                </a:cubicBezTo>
                <a:close/>
                <a:moveTo>
                  <a:pt x="9702393" y="185664"/>
                </a:moveTo>
                <a:cubicBezTo>
                  <a:pt x="9702393" y="185664"/>
                  <a:pt x="9700539" y="185664"/>
                  <a:pt x="9700539" y="187450"/>
                </a:cubicBezTo>
                <a:lnTo>
                  <a:pt x="9700539" y="278839"/>
                </a:lnTo>
                <a:cubicBezTo>
                  <a:pt x="9700539" y="278839"/>
                  <a:pt x="9700539" y="280627"/>
                  <a:pt x="9702393" y="280627"/>
                </a:cubicBezTo>
                <a:lnTo>
                  <a:pt x="9711201" y="280627"/>
                </a:lnTo>
                <a:cubicBezTo>
                  <a:pt x="9711201" y="280627"/>
                  <a:pt x="9713055" y="280627"/>
                  <a:pt x="9713055" y="278839"/>
                </a:cubicBezTo>
                <a:lnTo>
                  <a:pt x="9713055" y="187450"/>
                </a:lnTo>
                <a:cubicBezTo>
                  <a:pt x="9713055" y="187450"/>
                  <a:pt x="9713055" y="185664"/>
                  <a:pt x="9711201" y="185664"/>
                </a:cubicBezTo>
                <a:close/>
                <a:moveTo>
                  <a:pt x="8136704" y="185664"/>
                </a:moveTo>
                <a:cubicBezTo>
                  <a:pt x="8136704" y="185664"/>
                  <a:pt x="8134850" y="185664"/>
                  <a:pt x="8134850" y="187450"/>
                </a:cubicBezTo>
                <a:lnTo>
                  <a:pt x="8134850" y="278839"/>
                </a:lnTo>
                <a:cubicBezTo>
                  <a:pt x="8134850" y="278839"/>
                  <a:pt x="8134850" y="280627"/>
                  <a:pt x="8136704" y="280627"/>
                </a:cubicBezTo>
                <a:lnTo>
                  <a:pt x="8145512" y="280627"/>
                </a:lnTo>
                <a:cubicBezTo>
                  <a:pt x="8145512" y="280627"/>
                  <a:pt x="8147366" y="280627"/>
                  <a:pt x="8147366" y="278839"/>
                </a:cubicBezTo>
                <a:lnTo>
                  <a:pt x="8147366" y="187450"/>
                </a:lnTo>
                <a:cubicBezTo>
                  <a:pt x="8147366" y="187450"/>
                  <a:pt x="8147366" y="185664"/>
                  <a:pt x="8145512" y="185664"/>
                </a:cubicBezTo>
                <a:close/>
                <a:moveTo>
                  <a:pt x="6571015" y="185664"/>
                </a:moveTo>
                <a:cubicBezTo>
                  <a:pt x="6571015" y="185664"/>
                  <a:pt x="6569161" y="185664"/>
                  <a:pt x="6569161" y="187450"/>
                </a:cubicBezTo>
                <a:lnTo>
                  <a:pt x="6569161" y="278839"/>
                </a:lnTo>
                <a:cubicBezTo>
                  <a:pt x="6569161" y="278839"/>
                  <a:pt x="6569161" y="280627"/>
                  <a:pt x="6571015" y="280627"/>
                </a:cubicBezTo>
                <a:lnTo>
                  <a:pt x="6579823" y="280627"/>
                </a:lnTo>
                <a:cubicBezTo>
                  <a:pt x="6579823" y="280627"/>
                  <a:pt x="6581677" y="280627"/>
                  <a:pt x="6581677" y="278839"/>
                </a:cubicBezTo>
                <a:lnTo>
                  <a:pt x="6581677" y="187450"/>
                </a:lnTo>
                <a:cubicBezTo>
                  <a:pt x="6581677" y="187450"/>
                  <a:pt x="6581677" y="185664"/>
                  <a:pt x="6579823" y="185664"/>
                </a:cubicBezTo>
                <a:close/>
                <a:moveTo>
                  <a:pt x="5005325" y="185664"/>
                </a:moveTo>
                <a:cubicBezTo>
                  <a:pt x="5005325" y="185664"/>
                  <a:pt x="5003471" y="185664"/>
                  <a:pt x="5003471" y="187450"/>
                </a:cubicBezTo>
                <a:lnTo>
                  <a:pt x="5003471" y="278839"/>
                </a:lnTo>
                <a:cubicBezTo>
                  <a:pt x="5003471" y="278839"/>
                  <a:pt x="5003471" y="280627"/>
                  <a:pt x="5005325" y="280627"/>
                </a:cubicBezTo>
                <a:lnTo>
                  <a:pt x="5014133" y="280627"/>
                </a:lnTo>
                <a:cubicBezTo>
                  <a:pt x="5014133" y="280627"/>
                  <a:pt x="5015987" y="280627"/>
                  <a:pt x="5015987" y="278839"/>
                </a:cubicBezTo>
                <a:lnTo>
                  <a:pt x="5015987" y="187450"/>
                </a:lnTo>
                <a:cubicBezTo>
                  <a:pt x="5015987" y="187450"/>
                  <a:pt x="5015987" y="185664"/>
                  <a:pt x="5014133" y="185664"/>
                </a:cubicBezTo>
                <a:close/>
                <a:moveTo>
                  <a:pt x="3439636" y="185664"/>
                </a:moveTo>
                <a:cubicBezTo>
                  <a:pt x="3439636" y="185664"/>
                  <a:pt x="3437782" y="185664"/>
                  <a:pt x="3437782" y="187450"/>
                </a:cubicBezTo>
                <a:lnTo>
                  <a:pt x="3437782" y="278839"/>
                </a:lnTo>
                <a:cubicBezTo>
                  <a:pt x="3437782" y="278839"/>
                  <a:pt x="3437782" y="280627"/>
                  <a:pt x="3439636" y="280627"/>
                </a:cubicBezTo>
                <a:lnTo>
                  <a:pt x="3448444" y="280627"/>
                </a:lnTo>
                <a:cubicBezTo>
                  <a:pt x="3448444" y="280627"/>
                  <a:pt x="3450298" y="280627"/>
                  <a:pt x="3450298" y="278839"/>
                </a:cubicBezTo>
                <a:lnTo>
                  <a:pt x="3450298" y="187450"/>
                </a:lnTo>
                <a:cubicBezTo>
                  <a:pt x="3450298" y="187450"/>
                  <a:pt x="3450298" y="185664"/>
                  <a:pt x="3448444" y="185664"/>
                </a:cubicBezTo>
                <a:close/>
                <a:moveTo>
                  <a:pt x="1873946" y="185664"/>
                </a:moveTo>
                <a:cubicBezTo>
                  <a:pt x="1873946" y="185664"/>
                  <a:pt x="1872092" y="185664"/>
                  <a:pt x="1872092" y="187450"/>
                </a:cubicBezTo>
                <a:lnTo>
                  <a:pt x="1872092" y="278839"/>
                </a:lnTo>
                <a:cubicBezTo>
                  <a:pt x="1872092" y="278839"/>
                  <a:pt x="1872092" y="280627"/>
                  <a:pt x="1873946" y="280627"/>
                </a:cubicBezTo>
                <a:lnTo>
                  <a:pt x="1882754" y="280627"/>
                </a:lnTo>
                <a:cubicBezTo>
                  <a:pt x="1882754" y="280627"/>
                  <a:pt x="1884608" y="280627"/>
                  <a:pt x="1884608" y="278839"/>
                </a:cubicBezTo>
                <a:lnTo>
                  <a:pt x="1884608" y="187450"/>
                </a:lnTo>
                <a:cubicBezTo>
                  <a:pt x="1884608" y="187450"/>
                  <a:pt x="1884608" y="185664"/>
                  <a:pt x="1882754" y="185664"/>
                </a:cubicBezTo>
                <a:close/>
                <a:moveTo>
                  <a:pt x="308256" y="185664"/>
                </a:moveTo>
                <a:cubicBezTo>
                  <a:pt x="308256" y="185664"/>
                  <a:pt x="306402" y="185664"/>
                  <a:pt x="306402" y="187450"/>
                </a:cubicBezTo>
                <a:lnTo>
                  <a:pt x="306402" y="278839"/>
                </a:lnTo>
                <a:cubicBezTo>
                  <a:pt x="306402" y="278839"/>
                  <a:pt x="306402" y="280627"/>
                  <a:pt x="308256" y="280627"/>
                </a:cubicBezTo>
                <a:lnTo>
                  <a:pt x="317064" y="280627"/>
                </a:lnTo>
                <a:cubicBezTo>
                  <a:pt x="317064" y="280627"/>
                  <a:pt x="318918" y="280627"/>
                  <a:pt x="318918" y="278839"/>
                </a:cubicBezTo>
                <a:lnTo>
                  <a:pt x="318918" y="187450"/>
                </a:lnTo>
                <a:cubicBezTo>
                  <a:pt x="318918" y="187450"/>
                  <a:pt x="318918" y="185664"/>
                  <a:pt x="317064" y="185664"/>
                </a:cubicBezTo>
                <a:close/>
                <a:moveTo>
                  <a:pt x="0" y="0"/>
                </a:moveTo>
                <a:lnTo>
                  <a:pt x="308255" y="0"/>
                </a:lnTo>
                <a:lnTo>
                  <a:pt x="306402" y="1786"/>
                </a:lnTo>
                <a:lnTo>
                  <a:pt x="306402" y="93176"/>
                </a:lnTo>
                <a:cubicBezTo>
                  <a:pt x="306402" y="93176"/>
                  <a:pt x="306402" y="94963"/>
                  <a:pt x="308256" y="94963"/>
                </a:cubicBezTo>
                <a:lnTo>
                  <a:pt x="317064" y="94963"/>
                </a:lnTo>
                <a:cubicBezTo>
                  <a:pt x="317064" y="94963"/>
                  <a:pt x="318918" y="94963"/>
                  <a:pt x="318918" y="93176"/>
                </a:cubicBezTo>
                <a:lnTo>
                  <a:pt x="318918" y="1786"/>
                </a:lnTo>
                <a:lnTo>
                  <a:pt x="317065" y="0"/>
                </a:lnTo>
                <a:lnTo>
                  <a:pt x="1873945" y="0"/>
                </a:lnTo>
                <a:lnTo>
                  <a:pt x="1872092" y="1786"/>
                </a:lnTo>
                <a:lnTo>
                  <a:pt x="1872092" y="93176"/>
                </a:lnTo>
                <a:cubicBezTo>
                  <a:pt x="1872092" y="93176"/>
                  <a:pt x="1872092" y="94963"/>
                  <a:pt x="1873946" y="94963"/>
                </a:cubicBezTo>
                <a:lnTo>
                  <a:pt x="1882754" y="94963"/>
                </a:lnTo>
                <a:cubicBezTo>
                  <a:pt x="1882754" y="94963"/>
                  <a:pt x="1884608" y="94963"/>
                  <a:pt x="1884608" y="93176"/>
                </a:cubicBezTo>
                <a:lnTo>
                  <a:pt x="1884608" y="1786"/>
                </a:lnTo>
                <a:lnTo>
                  <a:pt x="1882755" y="0"/>
                </a:lnTo>
                <a:lnTo>
                  <a:pt x="3439635" y="0"/>
                </a:lnTo>
                <a:lnTo>
                  <a:pt x="3437782" y="1786"/>
                </a:lnTo>
                <a:lnTo>
                  <a:pt x="3437782" y="93176"/>
                </a:lnTo>
                <a:cubicBezTo>
                  <a:pt x="3437782" y="93176"/>
                  <a:pt x="3437782" y="94963"/>
                  <a:pt x="3439636" y="94963"/>
                </a:cubicBezTo>
                <a:lnTo>
                  <a:pt x="3448444" y="94963"/>
                </a:lnTo>
                <a:cubicBezTo>
                  <a:pt x="3448444" y="94963"/>
                  <a:pt x="3450298" y="94963"/>
                  <a:pt x="3450298" y="93176"/>
                </a:cubicBezTo>
                <a:lnTo>
                  <a:pt x="3450298" y="1786"/>
                </a:lnTo>
                <a:lnTo>
                  <a:pt x="3448445" y="0"/>
                </a:lnTo>
                <a:lnTo>
                  <a:pt x="5005324" y="0"/>
                </a:lnTo>
                <a:lnTo>
                  <a:pt x="5003471" y="1786"/>
                </a:lnTo>
                <a:lnTo>
                  <a:pt x="5003471" y="93176"/>
                </a:lnTo>
                <a:cubicBezTo>
                  <a:pt x="5003471" y="93176"/>
                  <a:pt x="5003471" y="94963"/>
                  <a:pt x="5005325" y="94963"/>
                </a:cubicBezTo>
                <a:lnTo>
                  <a:pt x="5014133" y="94963"/>
                </a:lnTo>
                <a:cubicBezTo>
                  <a:pt x="5014133" y="94963"/>
                  <a:pt x="5015987" y="94963"/>
                  <a:pt x="5015987" y="93176"/>
                </a:cubicBezTo>
                <a:lnTo>
                  <a:pt x="5015987" y="1786"/>
                </a:lnTo>
                <a:lnTo>
                  <a:pt x="5014134" y="0"/>
                </a:lnTo>
                <a:lnTo>
                  <a:pt x="6571014" y="0"/>
                </a:lnTo>
                <a:lnTo>
                  <a:pt x="6569161" y="1786"/>
                </a:lnTo>
                <a:lnTo>
                  <a:pt x="6569161" y="93176"/>
                </a:lnTo>
                <a:cubicBezTo>
                  <a:pt x="6569161" y="93176"/>
                  <a:pt x="6569161" y="94963"/>
                  <a:pt x="6571015" y="94963"/>
                </a:cubicBezTo>
                <a:lnTo>
                  <a:pt x="6579823" y="94963"/>
                </a:lnTo>
                <a:cubicBezTo>
                  <a:pt x="6579823" y="94963"/>
                  <a:pt x="6581677" y="94963"/>
                  <a:pt x="6581677" y="93176"/>
                </a:cubicBezTo>
                <a:lnTo>
                  <a:pt x="6581677" y="1786"/>
                </a:lnTo>
                <a:lnTo>
                  <a:pt x="6579824" y="0"/>
                </a:lnTo>
                <a:lnTo>
                  <a:pt x="8136703" y="0"/>
                </a:lnTo>
                <a:lnTo>
                  <a:pt x="8134850" y="1786"/>
                </a:lnTo>
                <a:lnTo>
                  <a:pt x="8134850" y="93176"/>
                </a:lnTo>
                <a:cubicBezTo>
                  <a:pt x="8134850" y="93176"/>
                  <a:pt x="8134850" y="94963"/>
                  <a:pt x="8136704" y="94963"/>
                </a:cubicBezTo>
                <a:lnTo>
                  <a:pt x="8145512" y="94963"/>
                </a:lnTo>
                <a:cubicBezTo>
                  <a:pt x="8145512" y="94963"/>
                  <a:pt x="8147366" y="94963"/>
                  <a:pt x="8147366" y="93176"/>
                </a:cubicBezTo>
                <a:lnTo>
                  <a:pt x="8147366" y="1786"/>
                </a:lnTo>
                <a:lnTo>
                  <a:pt x="8145513" y="0"/>
                </a:lnTo>
                <a:lnTo>
                  <a:pt x="9702392" y="0"/>
                </a:lnTo>
                <a:lnTo>
                  <a:pt x="9700539" y="1786"/>
                </a:lnTo>
                <a:lnTo>
                  <a:pt x="9700539" y="93176"/>
                </a:lnTo>
                <a:cubicBezTo>
                  <a:pt x="9700539" y="93176"/>
                  <a:pt x="9700539" y="94963"/>
                  <a:pt x="9702393" y="94963"/>
                </a:cubicBezTo>
                <a:lnTo>
                  <a:pt x="9711201" y="94963"/>
                </a:lnTo>
                <a:cubicBezTo>
                  <a:pt x="9711201" y="94963"/>
                  <a:pt x="9713055" y="94963"/>
                  <a:pt x="9713055" y="93176"/>
                </a:cubicBezTo>
                <a:lnTo>
                  <a:pt x="9713055" y="1786"/>
                </a:lnTo>
                <a:lnTo>
                  <a:pt x="9711202" y="0"/>
                </a:lnTo>
                <a:lnTo>
                  <a:pt x="9741347" y="0"/>
                </a:lnTo>
                <a:cubicBezTo>
                  <a:pt x="9888419" y="0"/>
                  <a:pt x="10007644" y="119225"/>
                  <a:pt x="10007644" y="266297"/>
                </a:cubicBezTo>
                <a:lnTo>
                  <a:pt x="10007644" y="1064789"/>
                </a:lnTo>
                <a:cubicBezTo>
                  <a:pt x="10007644" y="1211861"/>
                  <a:pt x="9888419" y="1331086"/>
                  <a:pt x="9741347" y="1331086"/>
                </a:cubicBezTo>
                <a:lnTo>
                  <a:pt x="9713055" y="1331086"/>
                </a:lnTo>
                <a:lnTo>
                  <a:pt x="9713055" y="1301434"/>
                </a:lnTo>
                <a:cubicBezTo>
                  <a:pt x="9713055" y="1301434"/>
                  <a:pt x="9713055" y="1299647"/>
                  <a:pt x="9711201" y="1299647"/>
                </a:cubicBezTo>
                <a:lnTo>
                  <a:pt x="9702393" y="1299647"/>
                </a:lnTo>
                <a:cubicBezTo>
                  <a:pt x="9702393" y="1299647"/>
                  <a:pt x="9700539" y="1299647"/>
                  <a:pt x="9700539" y="1301434"/>
                </a:cubicBezTo>
                <a:lnTo>
                  <a:pt x="9700539" y="1331086"/>
                </a:lnTo>
                <a:lnTo>
                  <a:pt x="8147366" y="1331086"/>
                </a:lnTo>
                <a:lnTo>
                  <a:pt x="8147366" y="1301434"/>
                </a:lnTo>
                <a:cubicBezTo>
                  <a:pt x="8147366" y="1301434"/>
                  <a:pt x="8147366" y="1299647"/>
                  <a:pt x="8145512" y="1299647"/>
                </a:cubicBezTo>
                <a:lnTo>
                  <a:pt x="8136704" y="1299647"/>
                </a:lnTo>
                <a:cubicBezTo>
                  <a:pt x="8136704" y="1299647"/>
                  <a:pt x="8134850" y="1299647"/>
                  <a:pt x="8134850" y="1301434"/>
                </a:cubicBezTo>
                <a:lnTo>
                  <a:pt x="8134850" y="1331086"/>
                </a:lnTo>
                <a:lnTo>
                  <a:pt x="6581677" y="1331086"/>
                </a:lnTo>
                <a:lnTo>
                  <a:pt x="6581677" y="1301434"/>
                </a:lnTo>
                <a:cubicBezTo>
                  <a:pt x="6581677" y="1301434"/>
                  <a:pt x="6581677" y="1299647"/>
                  <a:pt x="6579823" y="1299647"/>
                </a:cubicBezTo>
                <a:lnTo>
                  <a:pt x="6571015" y="1299647"/>
                </a:lnTo>
                <a:cubicBezTo>
                  <a:pt x="6571015" y="1299647"/>
                  <a:pt x="6569161" y="1299647"/>
                  <a:pt x="6569161" y="1301434"/>
                </a:cubicBezTo>
                <a:lnTo>
                  <a:pt x="6569161" y="1331086"/>
                </a:lnTo>
                <a:lnTo>
                  <a:pt x="5015987" y="1331086"/>
                </a:lnTo>
                <a:lnTo>
                  <a:pt x="5015987" y="1301434"/>
                </a:lnTo>
                <a:cubicBezTo>
                  <a:pt x="5015987" y="1301434"/>
                  <a:pt x="5015987" y="1299647"/>
                  <a:pt x="5014133" y="1299647"/>
                </a:cubicBezTo>
                <a:lnTo>
                  <a:pt x="5005325" y="1299647"/>
                </a:lnTo>
                <a:cubicBezTo>
                  <a:pt x="5005325" y="1299647"/>
                  <a:pt x="5003471" y="1299647"/>
                  <a:pt x="5003471" y="1301434"/>
                </a:cubicBezTo>
                <a:lnTo>
                  <a:pt x="5003471" y="1331086"/>
                </a:lnTo>
                <a:lnTo>
                  <a:pt x="3450298" y="1331086"/>
                </a:lnTo>
                <a:lnTo>
                  <a:pt x="3450298" y="1301434"/>
                </a:lnTo>
                <a:cubicBezTo>
                  <a:pt x="3450298" y="1301434"/>
                  <a:pt x="3450298" y="1299647"/>
                  <a:pt x="3448444" y="1299647"/>
                </a:cubicBezTo>
                <a:lnTo>
                  <a:pt x="3439636" y="1299647"/>
                </a:lnTo>
                <a:cubicBezTo>
                  <a:pt x="3439636" y="1299647"/>
                  <a:pt x="3437782" y="1299647"/>
                  <a:pt x="3437782" y="1301434"/>
                </a:cubicBezTo>
                <a:lnTo>
                  <a:pt x="3437782" y="1331086"/>
                </a:lnTo>
                <a:lnTo>
                  <a:pt x="1884608" y="1331086"/>
                </a:lnTo>
                <a:lnTo>
                  <a:pt x="1884608" y="1301434"/>
                </a:lnTo>
                <a:cubicBezTo>
                  <a:pt x="1884608" y="1301434"/>
                  <a:pt x="1884608" y="1299647"/>
                  <a:pt x="1882754" y="1299647"/>
                </a:cubicBezTo>
                <a:lnTo>
                  <a:pt x="1873946" y="1299647"/>
                </a:lnTo>
                <a:cubicBezTo>
                  <a:pt x="1873946" y="1299647"/>
                  <a:pt x="1872092" y="1299647"/>
                  <a:pt x="1872092" y="1301434"/>
                </a:cubicBezTo>
                <a:lnTo>
                  <a:pt x="1872092" y="1331086"/>
                </a:lnTo>
                <a:lnTo>
                  <a:pt x="318918" y="1331086"/>
                </a:lnTo>
                <a:lnTo>
                  <a:pt x="318918" y="1301434"/>
                </a:lnTo>
                <a:cubicBezTo>
                  <a:pt x="318918" y="1301434"/>
                  <a:pt x="318918" y="1299647"/>
                  <a:pt x="317064" y="1299647"/>
                </a:cubicBezTo>
                <a:lnTo>
                  <a:pt x="308256" y="1299647"/>
                </a:lnTo>
                <a:cubicBezTo>
                  <a:pt x="308256" y="1299647"/>
                  <a:pt x="306402" y="1299647"/>
                  <a:pt x="306402" y="1301434"/>
                </a:cubicBezTo>
                <a:lnTo>
                  <a:pt x="306402" y="1331086"/>
                </a:lnTo>
                <a:lnTo>
                  <a:pt x="0" y="133108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p>
        </p:txBody>
      </p:sp>
      <p:sp>
        <p:nvSpPr>
          <p:cNvPr id="35" name="Freeform: Shape 34">
            <a:extLst>
              <a:ext uri="{FF2B5EF4-FFF2-40B4-BE49-F238E27FC236}">
                <a16:creationId xmlns:a16="http://schemas.microsoft.com/office/drawing/2014/main" id="{5C1B38EF-467F-DC87-B2E7-5DE205A93012}"/>
              </a:ext>
            </a:extLst>
          </p:cNvPr>
          <p:cNvSpPr/>
          <p:nvPr/>
        </p:nvSpPr>
        <p:spPr>
          <a:xfrm>
            <a:off x="1596684" y="3168581"/>
            <a:ext cx="7237827" cy="670022"/>
          </a:xfrm>
          <a:custGeom>
            <a:avLst/>
            <a:gdLst>
              <a:gd name="connsiteX0" fmla="*/ 9702393 w 10007644"/>
              <a:gd name="connsiteY0" fmla="*/ 1236122 h 1331086"/>
              <a:gd name="connsiteX1" fmla="*/ 9700539 w 10007644"/>
              <a:gd name="connsiteY1" fmla="*/ 1237909 h 1331086"/>
              <a:gd name="connsiteX2" fmla="*/ 9700539 w 10007644"/>
              <a:gd name="connsiteY2" fmla="*/ 1329298 h 1331086"/>
              <a:gd name="connsiteX3" fmla="*/ 9702393 w 10007644"/>
              <a:gd name="connsiteY3" fmla="*/ 1331085 h 1331086"/>
              <a:gd name="connsiteX4" fmla="*/ 9711201 w 10007644"/>
              <a:gd name="connsiteY4" fmla="*/ 1331085 h 1331086"/>
              <a:gd name="connsiteX5" fmla="*/ 9713055 w 10007644"/>
              <a:gd name="connsiteY5" fmla="*/ 1329298 h 1331086"/>
              <a:gd name="connsiteX6" fmla="*/ 9713055 w 10007644"/>
              <a:gd name="connsiteY6" fmla="*/ 1237909 h 1331086"/>
              <a:gd name="connsiteX7" fmla="*/ 9711201 w 10007644"/>
              <a:gd name="connsiteY7" fmla="*/ 1236122 h 1331086"/>
              <a:gd name="connsiteX8" fmla="*/ 8136704 w 10007644"/>
              <a:gd name="connsiteY8" fmla="*/ 1236122 h 1331086"/>
              <a:gd name="connsiteX9" fmla="*/ 8134850 w 10007644"/>
              <a:gd name="connsiteY9" fmla="*/ 1237909 h 1331086"/>
              <a:gd name="connsiteX10" fmla="*/ 8134850 w 10007644"/>
              <a:gd name="connsiteY10" fmla="*/ 1329298 h 1331086"/>
              <a:gd name="connsiteX11" fmla="*/ 8136704 w 10007644"/>
              <a:gd name="connsiteY11" fmla="*/ 1331085 h 1331086"/>
              <a:gd name="connsiteX12" fmla="*/ 8145512 w 10007644"/>
              <a:gd name="connsiteY12" fmla="*/ 1331085 h 1331086"/>
              <a:gd name="connsiteX13" fmla="*/ 8147366 w 10007644"/>
              <a:gd name="connsiteY13" fmla="*/ 1329298 h 1331086"/>
              <a:gd name="connsiteX14" fmla="*/ 8147366 w 10007644"/>
              <a:gd name="connsiteY14" fmla="*/ 1237909 h 1331086"/>
              <a:gd name="connsiteX15" fmla="*/ 8145512 w 10007644"/>
              <a:gd name="connsiteY15" fmla="*/ 1236122 h 1331086"/>
              <a:gd name="connsiteX16" fmla="*/ 6571015 w 10007644"/>
              <a:gd name="connsiteY16" fmla="*/ 1236122 h 1331086"/>
              <a:gd name="connsiteX17" fmla="*/ 6569161 w 10007644"/>
              <a:gd name="connsiteY17" fmla="*/ 1237909 h 1331086"/>
              <a:gd name="connsiteX18" fmla="*/ 6569161 w 10007644"/>
              <a:gd name="connsiteY18" fmla="*/ 1329298 h 1331086"/>
              <a:gd name="connsiteX19" fmla="*/ 6571015 w 10007644"/>
              <a:gd name="connsiteY19" fmla="*/ 1331085 h 1331086"/>
              <a:gd name="connsiteX20" fmla="*/ 6579823 w 10007644"/>
              <a:gd name="connsiteY20" fmla="*/ 1331085 h 1331086"/>
              <a:gd name="connsiteX21" fmla="*/ 6581677 w 10007644"/>
              <a:gd name="connsiteY21" fmla="*/ 1329298 h 1331086"/>
              <a:gd name="connsiteX22" fmla="*/ 6581677 w 10007644"/>
              <a:gd name="connsiteY22" fmla="*/ 1237909 h 1331086"/>
              <a:gd name="connsiteX23" fmla="*/ 6579823 w 10007644"/>
              <a:gd name="connsiteY23" fmla="*/ 1236122 h 1331086"/>
              <a:gd name="connsiteX24" fmla="*/ 5005325 w 10007644"/>
              <a:gd name="connsiteY24" fmla="*/ 1236122 h 1331086"/>
              <a:gd name="connsiteX25" fmla="*/ 5003471 w 10007644"/>
              <a:gd name="connsiteY25" fmla="*/ 1237909 h 1331086"/>
              <a:gd name="connsiteX26" fmla="*/ 5003471 w 10007644"/>
              <a:gd name="connsiteY26" fmla="*/ 1329298 h 1331086"/>
              <a:gd name="connsiteX27" fmla="*/ 5005325 w 10007644"/>
              <a:gd name="connsiteY27" fmla="*/ 1331085 h 1331086"/>
              <a:gd name="connsiteX28" fmla="*/ 5014133 w 10007644"/>
              <a:gd name="connsiteY28" fmla="*/ 1331085 h 1331086"/>
              <a:gd name="connsiteX29" fmla="*/ 5015987 w 10007644"/>
              <a:gd name="connsiteY29" fmla="*/ 1329298 h 1331086"/>
              <a:gd name="connsiteX30" fmla="*/ 5015987 w 10007644"/>
              <a:gd name="connsiteY30" fmla="*/ 1237909 h 1331086"/>
              <a:gd name="connsiteX31" fmla="*/ 5014133 w 10007644"/>
              <a:gd name="connsiteY31" fmla="*/ 1236122 h 1331086"/>
              <a:gd name="connsiteX32" fmla="*/ 3439636 w 10007644"/>
              <a:gd name="connsiteY32" fmla="*/ 1236122 h 1331086"/>
              <a:gd name="connsiteX33" fmla="*/ 3437782 w 10007644"/>
              <a:gd name="connsiteY33" fmla="*/ 1237909 h 1331086"/>
              <a:gd name="connsiteX34" fmla="*/ 3437782 w 10007644"/>
              <a:gd name="connsiteY34" fmla="*/ 1329298 h 1331086"/>
              <a:gd name="connsiteX35" fmla="*/ 3439636 w 10007644"/>
              <a:gd name="connsiteY35" fmla="*/ 1331085 h 1331086"/>
              <a:gd name="connsiteX36" fmla="*/ 3448444 w 10007644"/>
              <a:gd name="connsiteY36" fmla="*/ 1331085 h 1331086"/>
              <a:gd name="connsiteX37" fmla="*/ 3450298 w 10007644"/>
              <a:gd name="connsiteY37" fmla="*/ 1329298 h 1331086"/>
              <a:gd name="connsiteX38" fmla="*/ 3450298 w 10007644"/>
              <a:gd name="connsiteY38" fmla="*/ 1237909 h 1331086"/>
              <a:gd name="connsiteX39" fmla="*/ 3448444 w 10007644"/>
              <a:gd name="connsiteY39" fmla="*/ 1236122 h 1331086"/>
              <a:gd name="connsiteX40" fmla="*/ 1873946 w 10007644"/>
              <a:gd name="connsiteY40" fmla="*/ 1236122 h 1331086"/>
              <a:gd name="connsiteX41" fmla="*/ 1872092 w 10007644"/>
              <a:gd name="connsiteY41" fmla="*/ 1237909 h 1331086"/>
              <a:gd name="connsiteX42" fmla="*/ 1872092 w 10007644"/>
              <a:gd name="connsiteY42" fmla="*/ 1329298 h 1331086"/>
              <a:gd name="connsiteX43" fmla="*/ 1873946 w 10007644"/>
              <a:gd name="connsiteY43" fmla="*/ 1331085 h 1331086"/>
              <a:gd name="connsiteX44" fmla="*/ 1882754 w 10007644"/>
              <a:gd name="connsiteY44" fmla="*/ 1331085 h 1331086"/>
              <a:gd name="connsiteX45" fmla="*/ 1884608 w 10007644"/>
              <a:gd name="connsiteY45" fmla="*/ 1329298 h 1331086"/>
              <a:gd name="connsiteX46" fmla="*/ 1884608 w 10007644"/>
              <a:gd name="connsiteY46" fmla="*/ 1237909 h 1331086"/>
              <a:gd name="connsiteX47" fmla="*/ 1882754 w 10007644"/>
              <a:gd name="connsiteY47" fmla="*/ 1236122 h 1331086"/>
              <a:gd name="connsiteX48" fmla="*/ 308256 w 10007644"/>
              <a:gd name="connsiteY48" fmla="*/ 1236122 h 1331086"/>
              <a:gd name="connsiteX49" fmla="*/ 306402 w 10007644"/>
              <a:gd name="connsiteY49" fmla="*/ 1237909 h 1331086"/>
              <a:gd name="connsiteX50" fmla="*/ 306402 w 10007644"/>
              <a:gd name="connsiteY50" fmla="*/ 1329298 h 1331086"/>
              <a:gd name="connsiteX51" fmla="*/ 308256 w 10007644"/>
              <a:gd name="connsiteY51" fmla="*/ 1331085 h 1331086"/>
              <a:gd name="connsiteX52" fmla="*/ 317064 w 10007644"/>
              <a:gd name="connsiteY52" fmla="*/ 1331085 h 1331086"/>
              <a:gd name="connsiteX53" fmla="*/ 318918 w 10007644"/>
              <a:gd name="connsiteY53" fmla="*/ 1329298 h 1331086"/>
              <a:gd name="connsiteX54" fmla="*/ 318918 w 10007644"/>
              <a:gd name="connsiteY54" fmla="*/ 1237909 h 1331086"/>
              <a:gd name="connsiteX55" fmla="*/ 317064 w 10007644"/>
              <a:gd name="connsiteY55" fmla="*/ 1236122 h 1331086"/>
              <a:gd name="connsiteX56" fmla="*/ 9702393 w 10007644"/>
              <a:gd name="connsiteY56" fmla="*/ 1050459 h 1331086"/>
              <a:gd name="connsiteX57" fmla="*/ 9700539 w 10007644"/>
              <a:gd name="connsiteY57" fmla="*/ 1052246 h 1331086"/>
              <a:gd name="connsiteX58" fmla="*/ 9700539 w 10007644"/>
              <a:gd name="connsiteY58" fmla="*/ 1143635 h 1331086"/>
              <a:gd name="connsiteX59" fmla="*/ 9702393 w 10007644"/>
              <a:gd name="connsiteY59" fmla="*/ 1145422 h 1331086"/>
              <a:gd name="connsiteX60" fmla="*/ 9711201 w 10007644"/>
              <a:gd name="connsiteY60" fmla="*/ 1145422 h 1331086"/>
              <a:gd name="connsiteX61" fmla="*/ 9713055 w 10007644"/>
              <a:gd name="connsiteY61" fmla="*/ 1143635 h 1331086"/>
              <a:gd name="connsiteX62" fmla="*/ 9713055 w 10007644"/>
              <a:gd name="connsiteY62" fmla="*/ 1052246 h 1331086"/>
              <a:gd name="connsiteX63" fmla="*/ 9711201 w 10007644"/>
              <a:gd name="connsiteY63" fmla="*/ 1050459 h 1331086"/>
              <a:gd name="connsiteX64" fmla="*/ 8136704 w 10007644"/>
              <a:gd name="connsiteY64" fmla="*/ 1050459 h 1331086"/>
              <a:gd name="connsiteX65" fmla="*/ 8134850 w 10007644"/>
              <a:gd name="connsiteY65" fmla="*/ 1052246 h 1331086"/>
              <a:gd name="connsiteX66" fmla="*/ 8134850 w 10007644"/>
              <a:gd name="connsiteY66" fmla="*/ 1143635 h 1331086"/>
              <a:gd name="connsiteX67" fmla="*/ 8136704 w 10007644"/>
              <a:gd name="connsiteY67" fmla="*/ 1145422 h 1331086"/>
              <a:gd name="connsiteX68" fmla="*/ 8145512 w 10007644"/>
              <a:gd name="connsiteY68" fmla="*/ 1145422 h 1331086"/>
              <a:gd name="connsiteX69" fmla="*/ 8147366 w 10007644"/>
              <a:gd name="connsiteY69" fmla="*/ 1143635 h 1331086"/>
              <a:gd name="connsiteX70" fmla="*/ 8147366 w 10007644"/>
              <a:gd name="connsiteY70" fmla="*/ 1052246 h 1331086"/>
              <a:gd name="connsiteX71" fmla="*/ 8145512 w 10007644"/>
              <a:gd name="connsiteY71" fmla="*/ 1050459 h 1331086"/>
              <a:gd name="connsiteX72" fmla="*/ 6571015 w 10007644"/>
              <a:gd name="connsiteY72" fmla="*/ 1050459 h 1331086"/>
              <a:gd name="connsiteX73" fmla="*/ 6569161 w 10007644"/>
              <a:gd name="connsiteY73" fmla="*/ 1052246 h 1331086"/>
              <a:gd name="connsiteX74" fmla="*/ 6569161 w 10007644"/>
              <a:gd name="connsiteY74" fmla="*/ 1143635 h 1331086"/>
              <a:gd name="connsiteX75" fmla="*/ 6571015 w 10007644"/>
              <a:gd name="connsiteY75" fmla="*/ 1145422 h 1331086"/>
              <a:gd name="connsiteX76" fmla="*/ 6579823 w 10007644"/>
              <a:gd name="connsiteY76" fmla="*/ 1145422 h 1331086"/>
              <a:gd name="connsiteX77" fmla="*/ 6581677 w 10007644"/>
              <a:gd name="connsiteY77" fmla="*/ 1143635 h 1331086"/>
              <a:gd name="connsiteX78" fmla="*/ 6581677 w 10007644"/>
              <a:gd name="connsiteY78" fmla="*/ 1052246 h 1331086"/>
              <a:gd name="connsiteX79" fmla="*/ 6579823 w 10007644"/>
              <a:gd name="connsiteY79" fmla="*/ 1050459 h 1331086"/>
              <a:gd name="connsiteX80" fmla="*/ 5005325 w 10007644"/>
              <a:gd name="connsiteY80" fmla="*/ 1050459 h 1331086"/>
              <a:gd name="connsiteX81" fmla="*/ 5003471 w 10007644"/>
              <a:gd name="connsiteY81" fmla="*/ 1052246 h 1331086"/>
              <a:gd name="connsiteX82" fmla="*/ 5003471 w 10007644"/>
              <a:gd name="connsiteY82" fmla="*/ 1143635 h 1331086"/>
              <a:gd name="connsiteX83" fmla="*/ 5005325 w 10007644"/>
              <a:gd name="connsiteY83" fmla="*/ 1145422 h 1331086"/>
              <a:gd name="connsiteX84" fmla="*/ 5014133 w 10007644"/>
              <a:gd name="connsiteY84" fmla="*/ 1145422 h 1331086"/>
              <a:gd name="connsiteX85" fmla="*/ 5015987 w 10007644"/>
              <a:gd name="connsiteY85" fmla="*/ 1143635 h 1331086"/>
              <a:gd name="connsiteX86" fmla="*/ 5015987 w 10007644"/>
              <a:gd name="connsiteY86" fmla="*/ 1052246 h 1331086"/>
              <a:gd name="connsiteX87" fmla="*/ 5014133 w 10007644"/>
              <a:gd name="connsiteY87" fmla="*/ 1050459 h 1331086"/>
              <a:gd name="connsiteX88" fmla="*/ 3439636 w 10007644"/>
              <a:gd name="connsiteY88" fmla="*/ 1050459 h 1331086"/>
              <a:gd name="connsiteX89" fmla="*/ 3437782 w 10007644"/>
              <a:gd name="connsiteY89" fmla="*/ 1052246 h 1331086"/>
              <a:gd name="connsiteX90" fmla="*/ 3437782 w 10007644"/>
              <a:gd name="connsiteY90" fmla="*/ 1143635 h 1331086"/>
              <a:gd name="connsiteX91" fmla="*/ 3439636 w 10007644"/>
              <a:gd name="connsiteY91" fmla="*/ 1145422 h 1331086"/>
              <a:gd name="connsiteX92" fmla="*/ 3448444 w 10007644"/>
              <a:gd name="connsiteY92" fmla="*/ 1145422 h 1331086"/>
              <a:gd name="connsiteX93" fmla="*/ 3450298 w 10007644"/>
              <a:gd name="connsiteY93" fmla="*/ 1143635 h 1331086"/>
              <a:gd name="connsiteX94" fmla="*/ 3450298 w 10007644"/>
              <a:gd name="connsiteY94" fmla="*/ 1052246 h 1331086"/>
              <a:gd name="connsiteX95" fmla="*/ 3448444 w 10007644"/>
              <a:gd name="connsiteY95" fmla="*/ 1050459 h 1331086"/>
              <a:gd name="connsiteX96" fmla="*/ 1873946 w 10007644"/>
              <a:gd name="connsiteY96" fmla="*/ 1050459 h 1331086"/>
              <a:gd name="connsiteX97" fmla="*/ 1872092 w 10007644"/>
              <a:gd name="connsiteY97" fmla="*/ 1052246 h 1331086"/>
              <a:gd name="connsiteX98" fmla="*/ 1872092 w 10007644"/>
              <a:gd name="connsiteY98" fmla="*/ 1143635 h 1331086"/>
              <a:gd name="connsiteX99" fmla="*/ 1873946 w 10007644"/>
              <a:gd name="connsiteY99" fmla="*/ 1145422 h 1331086"/>
              <a:gd name="connsiteX100" fmla="*/ 1882754 w 10007644"/>
              <a:gd name="connsiteY100" fmla="*/ 1145422 h 1331086"/>
              <a:gd name="connsiteX101" fmla="*/ 1884608 w 10007644"/>
              <a:gd name="connsiteY101" fmla="*/ 1143635 h 1331086"/>
              <a:gd name="connsiteX102" fmla="*/ 1884608 w 10007644"/>
              <a:gd name="connsiteY102" fmla="*/ 1052246 h 1331086"/>
              <a:gd name="connsiteX103" fmla="*/ 1882754 w 10007644"/>
              <a:gd name="connsiteY103" fmla="*/ 1050459 h 1331086"/>
              <a:gd name="connsiteX104" fmla="*/ 308256 w 10007644"/>
              <a:gd name="connsiteY104" fmla="*/ 1050459 h 1331086"/>
              <a:gd name="connsiteX105" fmla="*/ 306402 w 10007644"/>
              <a:gd name="connsiteY105" fmla="*/ 1052246 h 1331086"/>
              <a:gd name="connsiteX106" fmla="*/ 306402 w 10007644"/>
              <a:gd name="connsiteY106" fmla="*/ 1143635 h 1331086"/>
              <a:gd name="connsiteX107" fmla="*/ 308256 w 10007644"/>
              <a:gd name="connsiteY107" fmla="*/ 1145422 h 1331086"/>
              <a:gd name="connsiteX108" fmla="*/ 317064 w 10007644"/>
              <a:gd name="connsiteY108" fmla="*/ 1145422 h 1331086"/>
              <a:gd name="connsiteX109" fmla="*/ 318918 w 10007644"/>
              <a:gd name="connsiteY109" fmla="*/ 1143635 h 1331086"/>
              <a:gd name="connsiteX110" fmla="*/ 318918 w 10007644"/>
              <a:gd name="connsiteY110" fmla="*/ 1052246 h 1331086"/>
              <a:gd name="connsiteX111" fmla="*/ 317064 w 10007644"/>
              <a:gd name="connsiteY111" fmla="*/ 1050459 h 1331086"/>
              <a:gd name="connsiteX112" fmla="*/ 9702393 w 10007644"/>
              <a:gd name="connsiteY112" fmla="*/ 864795 h 1331086"/>
              <a:gd name="connsiteX113" fmla="*/ 9700539 w 10007644"/>
              <a:gd name="connsiteY113" fmla="*/ 866582 h 1331086"/>
              <a:gd name="connsiteX114" fmla="*/ 9700539 w 10007644"/>
              <a:gd name="connsiteY114" fmla="*/ 957971 h 1331086"/>
              <a:gd name="connsiteX115" fmla="*/ 9702393 w 10007644"/>
              <a:gd name="connsiteY115" fmla="*/ 959758 h 1331086"/>
              <a:gd name="connsiteX116" fmla="*/ 9711201 w 10007644"/>
              <a:gd name="connsiteY116" fmla="*/ 959758 h 1331086"/>
              <a:gd name="connsiteX117" fmla="*/ 9713055 w 10007644"/>
              <a:gd name="connsiteY117" fmla="*/ 957971 h 1331086"/>
              <a:gd name="connsiteX118" fmla="*/ 9713055 w 10007644"/>
              <a:gd name="connsiteY118" fmla="*/ 866582 h 1331086"/>
              <a:gd name="connsiteX119" fmla="*/ 9711201 w 10007644"/>
              <a:gd name="connsiteY119" fmla="*/ 864795 h 1331086"/>
              <a:gd name="connsiteX120" fmla="*/ 8136704 w 10007644"/>
              <a:gd name="connsiteY120" fmla="*/ 864795 h 1331086"/>
              <a:gd name="connsiteX121" fmla="*/ 8134850 w 10007644"/>
              <a:gd name="connsiteY121" fmla="*/ 866582 h 1331086"/>
              <a:gd name="connsiteX122" fmla="*/ 8134850 w 10007644"/>
              <a:gd name="connsiteY122" fmla="*/ 957971 h 1331086"/>
              <a:gd name="connsiteX123" fmla="*/ 8136704 w 10007644"/>
              <a:gd name="connsiteY123" fmla="*/ 959758 h 1331086"/>
              <a:gd name="connsiteX124" fmla="*/ 8145512 w 10007644"/>
              <a:gd name="connsiteY124" fmla="*/ 959758 h 1331086"/>
              <a:gd name="connsiteX125" fmla="*/ 8147366 w 10007644"/>
              <a:gd name="connsiteY125" fmla="*/ 957971 h 1331086"/>
              <a:gd name="connsiteX126" fmla="*/ 8147366 w 10007644"/>
              <a:gd name="connsiteY126" fmla="*/ 866582 h 1331086"/>
              <a:gd name="connsiteX127" fmla="*/ 8145512 w 10007644"/>
              <a:gd name="connsiteY127" fmla="*/ 864795 h 1331086"/>
              <a:gd name="connsiteX128" fmla="*/ 6571015 w 10007644"/>
              <a:gd name="connsiteY128" fmla="*/ 864795 h 1331086"/>
              <a:gd name="connsiteX129" fmla="*/ 6569161 w 10007644"/>
              <a:gd name="connsiteY129" fmla="*/ 866582 h 1331086"/>
              <a:gd name="connsiteX130" fmla="*/ 6569161 w 10007644"/>
              <a:gd name="connsiteY130" fmla="*/ 957971 h 1331086"/>
              <a:gd name="connsiteX131" fmla="*/ 6571015 w 10007644"/>
              <a:gd name="connsiteY131" fmla="*/ 959758 h 1331086"/>
              <a:gd name="connsiteX132" fmla="*/ 6579823 w 10007644"/>
              <a:gd name="connsiteY132" fmla="*/ 959758 h 1331086"/>
              <a:gd name="connsiteX133" fmla="*/ 6581677 w 10007644"/>
              <a:gd name="connsiteY133" fmla="*/ 957971 h 1331086"/>
              <a:gd name="connsiteX134" fmla="*/ 6581677 w 10007644"/>
              <a:gd name="connsiteY134" fmla="*/ 866582 h 1331086"/>
              <a:gd name="connsiteX135" fmla="*/ 6579823 w 10007644"/>
              <a:gd name="connsiteY135" fmla="*/ 864795 h 1331086"/>
              <a:gd name="connsiteX136" fmla="*/ 5005325 w 10007644"/>
              <a:gd name="connsiteY136" fmla="*/ 864795 h 1331086"/>
              <a:gd name="connsiteX137" fmla="*/ 5003471 w 10007644"/>
              <a:gd name="connsiteY137" fmla="*/ 866582 h 1331086"/>
              <a:gd name="connsiteX138" fmla="*/ 5003471 w 10007644"/>
              <a:gd name="connsiteY138" fmla="*/ 957971 h 1331086"/>
              <a:gd name="connsiteX139" fmla="*/ 5005325 w 10007644"/>
              <a:gd name="connsiteY139" fmla="*/ 959758 h 1331086"/>
              <a:gd name="connsiteX140" fmla="*/ 5014133 w 10007644"/>
              <a:gd name="connsiteY140" fmla="*/ 959758 h 1331086"/>
              <a:gd name="connsiteX141" fmla="*/ 5015987 w 10007644"/>
              <a:gd name="connsiteY141" fmla="*/ 957971 h 1331086"/>
              <a:gd name="connsiteX142" fmla="*/ 5015987 w 10007644"/>
              <a:gd name="connsiteY142" fmla="*/ 866582 h 1331086"/>
              <a:gd name="connsiteX143" fmla="*/ 5014133 w 10007644"/>
              <a:gd name="connsiteY143" fmla="*/ 864795 h 1331086"/>
              <a:gd name="connsiteX144" fmla="*/ 3439636 w 10007644"/>
              <a:gd name="connsiteY144" fmla="*/ 864795 h 1331086"/>
              <a:gd name="connsiteX145" fmla="*/ 3437782 w 10007644"/>
              <a:gd name="connsiteY145" fmla="*/ 866582 h 1331086"/>
              <a:gd name="connsiteX146" fmla="*/ 3437782 w 10007644"/>
              <a:gd name="connsiteY146" fmla="*/ 957971 h 1331086"/>
              <a:gd name="connsiteX147" fmla="*/ 3439636 w 10007644"/>
              <a:gd name="connsiteY147" fmla="*/ 959758 h 1331086"/>
              <a:gd name="connsiteX148" fmla="*/ 3448444 w 10007644"/>
              <a:gd name="connsiteY148" fmla="*/ 959758 h 1331086"/>
              <a:gd name="connsiteX149" fmla="*/ 3450298 w 10007644"/>
              <a:gd name="connsiteY149" fmla="*/ 957971 h 1331086"/>
              <a:gd name="connsiteX150" fmla="*/ 3450298 w 10007644"/>
              <a:gd name="connsiteY150" fmla="*/ 866582 h 1331086"/>
              <a:gd name="connsiteX151" fmla="*/ 3448444 w 10007644"/>
              <a:gd name="connsiteY151" fmla="*/ 864795 h 1331086"/>
              <a:gd name="connsiteX152" fmla="*/ 1873946 w 10007644"/>
              <a:gd name="connsiteY152" fmla="*/ 864795 h 1331086"/>
              <a:gd name="connsiteX153" fmla="*/ 1872092 w 10007644"/>
              <a:gd name="connsiteY153" fmla="*/ 866582 h 1331086"/>
              <a:gd name="connsiteX154" fmla="*/ 1872092 w 10007644"/>
              <a:gd name="connsiteY154" fmla="*/ 957971 h 1331086"/>
              <a:gd name="connsiteX155" fmla="*/ 1873946 w 10007644"/>
              <a:gd name="connsiteY155" fmla="*/ 959758 h 1331086"/>
              <a:gd name="connsiteX156" fmla="*/ 1882754 w 10007644"/>
              <a:gd name="connsiteY156" fmla="*/ 959758 h 1331086"/>
              <a:gd name="connsiteX157" fmla="*/ 1884608 w 10007644"/>
              <a:gd name="connsiteY157" fmla="*/ 957971 h 1331086"/>
              <a:gd name="connsiteX158" fmla="*/ 1884608 w 10007644"/>
              <a:gd name="connsiteY158" fmla="*/ 866582 h 1331086"/>
              <a:gd name="connsiteX159" fmla="*/ 1882754 w 10007644"/>
              <a:gd name="connsiteY159" fmla="*/ 864795 h 1331086"/>
              <a:gd name="connsiteX160" fmla="*/ 308256 w 10007644"/>
              <a:gd name="connsiteY160" fmla="*/ 864795 h 1331086"/>
              <a:gd name="connsiteX161" fmla="*/ 306402 w 10007644"/>
              <a:gd name="connsiteY161" fmla="*/ 866582 h 1331086"/>
              <a:gd name="connsiteX162" fmla="*/ 306402 w 10007644"/>
              <a:gd name="connsiteY162" fmla="*/ 957971 h 1331086"/>
              <a:gd name="connsiteX163" fmla="*/ 308256 w 10007644"/>
              <a:gd name="connsiteY163" fmla="*/ 959758 h 1331086"/>
              <a:gd name="connsiteX164" fmla="*/ 317064 w 10007644"/>
              <a:gd name="connsiteY164" fmla="*/ 959758 h 1331086"/>
              <a:gd name="connsiteX165" fmla="*/ 318918 w 10007644"/>
              <a:gd name="connsiteY165" fmla="*/ 957971 h 1331086"/>
              <a:gd name="connsiteX166" fmla="*/ 318918 w 10007644"/>
              <a:gd name="connsiteY166" fmla="*/ 866582 h 1331086"/>
              <a:gd name="connsiteX167" fmla="*/ 317064 w 10007644"/>
              <a:gd name="connsiteY167" fmla="*/ 864795 h 1331086"/>
              <a:gd name="connsiteX168" fmla="*/ 9702393 w 10007644"/>
              <a:gd name="connsiteY168" fmla="*/ 679131 h 1331086"/>
              <a:gd name="connsiteX169" fmla="*/ 9700539 w 10007644"/>
              <a:gd name="connsiteY169" fmla="*/ 680918 h 1331086"/>
              <a:gd name="connsiteX170" fmla="*/ 9700539 w 10007644"/>
              <a:gd name="connsiteY170" fmla="*/ 772307 h 1331086"/>
              <a:gd name="connsiteX171" fmla="*/ 9702393 w 10007644"/>
              <a:gd name="connsiteY171" fmla="*/ 774094 h 1331086"/>
              <a:gd name="connsiteX172" fmla="*/ 9711201 w 10007644"/>
              <a:gd name="connsiteY172" fmla="*/ 774094 h 1331086"/>
              <a:gd name="connsiteX173" fmla="*/ 9713055 w 10007644"/>
              <a:gd name="connsiteY173" fmla="*/ 772307 h 1331086"/>
              <a:gd name="connsiteX174" fmla="*/ 9713055 w 10007644"/>
              <a:gd name="connsiteY174" fmla="*/ 680918 h 1331086"/>
              <a:gd name="connsiteX175" fmla="*/ 9711201 w 10007644"/>
              <a:gd name="connsiteY175" fmla="*/ 679131 h 1331086"/>
              <a:gd name="connsiteX176" fmla="*/ 8136704 w 10007644"/>
              <a:gd name="connsiteY176" fmla="*/ 679131 h 1331086"/>
              <a:gd name="connsiteX177" fmla="*/ 8134850 w 10007644"/>
              <a:gd name="connsiteY177" fmla="*/ 680918 h 1331086"/>
              <a:gd name="connsiteX178" fmla="*/ 8134850 w 10007644"/>
              <a:gd name="connsiteY178" fmla="*/ 772307 h 1331086"/>
              <a:gd name="connsiteX179" fmla="*/ 8136704 w 10007644"/>
              <a:gd name="connsiteY179" fmla="*/ 774094 h 1331086"/>
              <a:gd name="connsiteX180" fmla="*/ 8145512 w 10007644"/>
              <a:gd name="connsiteY180" fmla="*/ 774094 h 1331086"/>
              <a:gd name="connsiteX181" fmla="*/ 8147366 w 10007644"/>
              <a:gd name="connsiteY181" fmla="*/ 772307 h 1331086"/>
              <a:gd name="connsiteX182" fmla="*/ 8147366 w 10007644"/>
              <a:gd name="connsiteY182" fmla="*/ 680918 h 1331086"/>
              <a:gd name="connsiteX183" fmla="*/ 8145512 w 10007644"/>
              <a:gd name="connsiteY183" fmla="*/ 679131 h 1331086"/>
              <a:gd name="connsiteX184" fmla="*/ 6571015 w 10007644"/>
              <a:gd name="connsiteY184" fmla="*/ 679131 h 1331086"/>
              <a:gd name="connsiteX185" fmla="*/ 6569161 w 10007644"/>
              <a:gd name="connsiteY185" fmla="*/ 680918 h 1331086"/>
              <a:gd name="connsiteX186" fmla="*/ 6569161 w 10007644"/>
              <a:gd name="connsiteY186" fmla="*/ 772307 h 1331086"/>
              <a:gd name="connsiteX187" fmla="*/ 6571015 w 10007644"/>
              <a:gd name="connsiteY187" fmla="*/ 774094 h 1331086"/>
              <a:gd name="connsiteX188" fmla="*/ 6579823 w 10007644"/>
              <a:gd name="connsiteY188" fmla="*/ 774094 h 1331086"/>
              <a:gd name="connsiteX189" fmla="*/ 6581677 w 10007644"/>
              <a:gd name="connsiteY189" fmla="*/ 772307 h 1331086"/>
              <a:gd name="connsiteX190" fmla="*/ 6581677 w 10007644"/>
              <a:gd name="connsiteY190" fmla="*/ 680918 h 1331086"/>
              <a:gd name="connsiteX191" fmla="*/ 6579823 w 10007644"/>
              <a:gd name="connsiteY191" fmla="*/ 679131 h 1331086"/>
              <a:gd name="connsiteX192" fmla="*/ 5005325 w 10007644"/>
              <a:gd name="connsiteY192" fmla="*/ 679131 h 1331086"/>
              <a:gd name="connsiteX193" fmla="*/ 5003471 w 10007644"/>
              <a:gd name="connsiteY193" fmla="*/ 680918 h 1331086"/>
              <a:gd name="connsiteX194" fmla="*/ 5003471 w 10007644"/>
              <a:gd name="connsiteY194" fmla="*/ 772307 h 1331086"/>
              <a:gd name="connsiteX195" fmla="*/ 5005325 w 10007644"/>
              <a:gd name="connsiteY195" fmla="*/ 774094 h 1331086"/>
              <a:gd name="connsiteX196" fmla="*/ 5014133 w 10007644"/>
              <a:gd name="connsiteY196" fmla="*/ 774094 h 1331086"/>
              <a:gd name="connsiteX197" fmla="*/ 5015987 w 10007644"/>
              <a:gd name="connsiteY197" fmla="*/ 772307 h 1331086"/>
              <a:gd name="connsiteX198" fmla="*/ 5015987 w 10007644"/>
              <a:gd name="connsiteY198" fmla="*/ 680918 h 1331086"/>
              <a:gd name="connsiteX199" fmla="*/ 5014133 w 10007644"/>
              <a:gd name="connsiteY199" fmla="*/ 679131 h 1331086"/>
              <a:gd name="connsiteX200" fmla="*/ 3439636 w 10007644"/>
              <a:gd name="connsiteY200" fmla="*/ 679131 h 1331086"/>
              <a:gd name="connsiteX201" fmla="*/ 3437782 w 10007644"/>
              <a:gd name="connsiteY201" fmla="*/ 680918 h 1331086"/>
              <a:gd name="connsiteX202" fmla="*/ 3437782 w 10007644"/>
              <a:gd name="connsiteY202" fmla="*/ 772307 h 1331086"/>
              <a:gd name="connsiteX203" fmla="*/ 3439636 w 10007644"/>
              <a:gd name="connsiteY203" fmla="*/ 774094 h 1331086"/>
              <a:gd name="connsiteX204" fmla="*/ 3448444 w 10007644"/>
              <a:gd name="connsiteY204" fmla="*/ 774094 h 1331086"/>
              <a:gd name="connsiteX205" fmla="*/ 3450298 w 10007644"/>
              <a:gd name="connsiteY205" fmla="*/ 772307 h 1331086"/>
              <a:gd name="connsiteX206" fmla="*/ 3450298 w 10007644"/>
              <a:gd name="connsiteY206" fmla="*/ 680918 h 1331086"/>
              <a:gd name="connsiteX207" fmla="*/ 3448444 w 10007644"/>
              <a:gd name="connsiteY207" fmla="*/ 679131 h 1331086"/>
              <a:gd name="connsiteX208" fmla="*/ 1873946 w 10007644"/>
              <a:gd name="connsiteY208" fmla="*/ 679131 h 1331086"/>
              <a:gd name="connsiteX209" fmla="*/ 1872092 w 10007644"/>
              <a:gd name="connsiteY209" fmla="*/ 680918 h 1331086"/>
              <a:gd name="connsiteX210" fmla="*/ 1872092 w 10007644"/>
              <a:gd name="connsiteY210" fmla="*/ 772307 h 1331086"/>
              <a:gd name="connsiteX211" fmla="*/ 1873946 w 10007644"/>
              <a:gd name="connsiteY211" fmla="*/ 774094 h 1331086"/>
              <a:gd name="connsiteX212" fmla="*/ 1882754 w 10007644"/>
              <a:gd name="connsiteY212" fmla="*/ 774094 h 1331086"/>
              <a:gd name="connsiteX213" fmla="*/ 1884608 w 10007644"/>
              <a:gd name="connsiteY213" fmla="*/ 772307 h 1331086"/>
              <a:gd name="connsiteX214" fmla="*/ 1884608 w 10007644"/>
              <a:gd name="connsiteY214" fmla="*/ 680918 h 1331086"/>
              <a:gd name="connsiteX215" fmla="*/ 1882754 w 10007644"/>
              <a:gd name="connsiteY215" fmla="*/ 679131 h 1331086"/>
              <a:gd name="connsiteX216" fmla="*/ 308256 w 10007644"/>
              <a:gd name="connsiteY216" fmla="*/ 679131 h 1331086"/>
              <a:gd name="connsiteX217" fmla="*/ 306402 w 10007644"/>
              <a:gd name="connsiteY217" fmla="*/ 680918 h 1331086"/>
              <a:gd name="connsiteX218" fmla="*/ 306402 w 10007644"/>
              <a:gd name="connsiteY218" fmla="*/ 772307 h 1331086"/>
              <a:gd name="connsiteX219" fmla="*/ 308256 w 10007644"/>
              <a:gd name="connsiteY219" fmla="*/ 774094 h 1331086"/>
              <a:gd name="connsiteX220" fmla="*/ 317064 w 10007644"/>
              <a:gd name="connsiteY220" fmla="*/ 774094 h 1331086"/>
              <a:gd name="connsiteX221" fmla="*/ 318918 w 10007644"/>
              <a:gd name="connsiteY221" fmla="*/ 772307 h 1331086"/>
              <a:gd name="connsiteX222" fmla="*/ 318918 w 10007644"/>
              <a:gd name="connsiteY222" fmla="*/ 680918 h 1331086"/>
              <a:gd name="connsiteX223" fmla="*/ 317064 w 10007644"/>
              <a:gd name="connsiteY223" fmla="*/ 679131 h 1331086"/>
              <a:gd name="connsiteX224" fmla="*/ 9702393 w 10007644"/>
              <a:gd name="connsiteY224" fmla="*/ 493467 h 1331086"/>
              <a:gd name="connsiteX225" fmla="*/ 9700539 w 10007644"/>
              <a:gd name="connsiteY225" fmla="*/ 495254 h 1331086"/>
              <a:gd name="connsiteX226" fmla="*/ 9700539 w 10007644"/>
              <a:gd name="connsiteY226" fmla="*/ 586643 h 1331086"/>
              <a:gd name="connsiteX227" fmla="*/ 9702393 w 10007644"/>
              <a:gd name="connsiteY227" fmla="*/ 588430 h 1331086"/>
              <a:gd name="connsiteX228" fmla="*/ 9711201 w 10007644"/>
              <a:gd name="connsiteY228" fmla="*/ 588430 h 1331086"/>
              <a:gd name="connsiteX229" fmla="*/ 9713055 w 10007644"/>
              <a:gd name="connsiteY229" fmla="*/ 586643 h 1331086"/>
              <a:gd name="connsiteX230" fmla="*/ 9713055 w 10007644"/>
              <a:gd name="connsiteY230" fmla="*/ 495254 h 1331086"/>
              <a:gd name="connsiteX231" fmla="*/ 9711201 w 10007644"/>
              <a:gd name="connsiteY231" fmla="*/ 493467 h 1331086"/>
              <a:gd name="connsiteX232" fmla="*/ 8136704 w 10007644"/>
              <a:gd name="connsiteY232" fmla="*/ 493467 h 1331086"/>
              <a:gd name="connsiteX233" fmla="*/ 8134850 w 10007644"/>
              <a:gd name="connsiteY233" fmla="*/ 495254 h 1331086"/>
              <a:gd name="connsiteX234" fmla="*/ 8134850 w 10007644"/>
              <a:gd name="connsiteY234" fmla="*/ 586643 h 1331086"/>
              <a:gd name="connsiteX235" fmla="*/ 8136704 w 10007644"/>
              <a:gd name="connsiteY235" fmla="*/ 588430 h 1331086"/>
              <a:gd name="connsiteX236" fmla="*/ 8145512 w 10007644"/>
              <a:gd name="connsiteY236" fmla="*/ 588430 h 1331086"/>
              <a:gd name="connsiteX237" fmla="*/ 8147366 w 10007644"/>
              <a:gd name="connsiteY237" fmla="*/ 586643 h 1331086"/>
              <a:gd name="connsiteX238" fmla="*/ 8147366 w 10007644"/>
              <a:gd name="connsiteY238" fmla="*/ 495254 h 1331086"/>
              <a:gd name="connsiteX239" fmla="*/ 8145512 w 10007644"/>
              <a:gd name="connsiteY239" fmla="*/ 493467 h 1331086"/>
              <a:gd name="connsiteX240" fmla="*/ 6571015 w 10007644"/>
              <a:gd name="connsiteY240" fmla="*/ 493467 h 1331086"/>
              <a:gd name="connsiteX241" fmla="*/ 6569161 w 10007644"/>
              <a:gd name="connsiteY241" fmla="*/ 495254 h 1331086"/>
              <a:gd name="connsiteX242" fmla="*/ 6569161 w 10007644"/>
              <a:gd name="connsiteY242" fmla="*/ 586643 h 1331086"/>
              <a:gd name="connsiteX243" fmla="*/ 6571015 w 10007644"/>
              <a:gd name="connsiteY243" fmla="*/ 588430 h 1331086"/>
              <a:gd name="connsiteX244" fmla="*/ 6579823 w 10007644"/>
              <a:gd name="connsiteY244" fmla="*/ 588430 h 1331086"/>
              <a:gd name="connsiteX245" fmla="*/ 6581677 w 10007644"/>
              <a:gd name="connsiteY245" fmla="*/ 586643 h 1331086"/>
              <a:gd name="connsiteX246" fmla="*/ 6581677 w 10007644"/>
              <a:gd name="connsiteY246" fmla="*/ 495254 h 1331086"/>
              <a:gd name="connsiteX247" fmla="*/ 6579823 w 10007644"/>
              <a:gd name="connsiteY247" fmla="*/ 493467 h 1331086"/>
              <a:gd name="connsiteX248" fmla="*/ 5005325 w 10007644"/>
              <a:gd name="connsiteY248" fmla="*/ 493467 h 1331086"/>
              <a:gd name="connsiteX249" fmla="*/ 5003471 w 10007644"/>
              <a:gd name="connsiteY249" fmla="*/ 495254 h 1331086"/>
              <a:gd name="connsiteX250" fmla="*/ 5003471 w 10007644"/>
              <a:gd name="connsiteY250" fmla="*/ 586643 h 1331086"/>
              <a:gd name="connsiteX251" fmla="*/ 5005325 w 10007644"/>
              <a:gd name="connsiteY251" fmla="*/ 588430 h 1331086"/>
              <a:gd name="connsiteX252" fmla="*/ 5014133 w 10007644"/>
              <a:gd name="connsiteY252" fmla="*/ 588430 h 1331086"/>
              <a:gd name="connsiteX253" fmla="*/ 5015987 w 10007644"/>
              <a:gd name="connsiteY253" fmla="*/ 586643 h 1331086"/>
              <a:gd name="connsiteX254" fmla="*/ 5015987 w 10007644"/>
              <a:gd name="connsiteY254" fmla="*/ 495254 h 1331086"/>
              <a:gd name="connsiteX255" fmla="*/ 5014133 w 10007644"/>
              <a:gd name="connsiteY255" fmla="*/ 493467 h 1331086"/>
              <a:gd name="connsiteX256" fmla="*/ 3439636 w 10007644"/>
              <a:gd name="connsiteY256" fmla="*/ 493467 h 1331086"/>
              <a:gd name="connsiteX257" fmla="*/ 3437782 w 10007644"/>
              <a:gd name="connsiteY257" fmla="*/ 495254 h 1331086"/>
              <a:gd name="connsiteX258" fmla="*/ 3437782 w 10007644"/>
              <a:gd name="connsiteY258" fmla="*/ 586643 h 1331086"/>
              <a:gd name="connsiteX259" fmla="*/ 3439636 w 10007644"/>
              <a:gd name="connsiteY259" fmla="*/ 588430 h 1331086"/>
              <a:gd name="connsiteX260" fmla="*/ 3448444 w 10007644"/>
              <a:gd name="connsiteY260" fmla="*/ 588430 h 1331086"/>
              <a:gd name="connsiteX261" fmla="*/ 3450298 w 10007644"/>
              <a:gd name="connsiteY261" fmla="*/ 586643 h 1331086"/>
              <a:gd name="connsiteX262" fmla="*/ 3450298 w 10007644"/>
              <a:gd name="connsiteY262" fmla="*/ 495254 h 1331086"/>
              <a:gd name="connsiteX263" fmla="*/ 3448444 w 10007644"/>
              <a:gd name="connsiteY263" fmla="*/ 493467 h 1331086"/>
              <a:gd name="connsiteX264" fmla="*/ 1873946 w 10007644"/>
              <a:gd name="connsiteY264" fmla="*/ 493467 h 1331086"/>
              <a:gd name="connsiteX265" fmla="*/ 1872092 w 10007644"/>
              <a:gd name="connsiteY265" fmla="*/ 495254 h 1331086"/>
              <a:gd name="connsiteX266" fmla="*/ 1872092 w 10007644"/>
              <a:gd name="connsiteY266" fmla="*/ 586643 h 1331086"/>
              <a:gd name="connsiteX267" fmla="*/ 1873946 w 10007644"/>
              <a:gd name="connsiteY267" fmla="*/ 588430 h 1331086"/>
              <a:gd name="connsiteX268" fmla="*/ 1882754 w 10007644"/>
              <a:gd name="connsiteY268" fmla="*/ 588430 h 1331086"/>
              <a:gd name="connsiteX269" fmla="*/ 1884608 w 10007644"/>
              <a:gd name="connsiteY269" fmla="*/ 586643 h 1331086"/>
              <a:gd name="connsiteX270" fmla="*/ 1884608 w 10007644"/>
              <a:gd name="connsiteY270" fmla="*/ 495254 h 1331086"/>
              <a:gd name="connsiteX271" fmla="*/ 1882754 w 10007644"/>
              <a:gd name="connsiteY271" fmla="*/ 493467 h 1331086"/>
              <a:gd name="connsiteX272" fmla="*/ 308256 w 10007644"/>
              <a:gd name="connsiteY272" fmla="*/ 493467 h 1331086"/>
              <a:gd name="connsiteX273" fmla="*/ 306402 w 10007644"/>
              <a:gd name="connsiteY273" fmla="*/ 495254 h 1331086"/>
              <a:gd name="connsiteX274" fmla="*/ 306402 w 10007644"/>
              <a:gd name="connsiteY274" fmla="*/ 586643 h 1331086"/>
              <a:gd name="connsiteX275" fmla="*/ 308256 w 10007644"/>
              <a:gd name="connsiteY275" fmla="*/ 588430 h 1331086"/>
              <a:gd name="connsiteX276" fmla="*/ 317064 w 10007644"/>
              <a:gd name="connsiteY276" fmla="*/ 588430 h 1331086"/>
              <a:gd name="connsiteX277" fmla="*/ 318918 w 10007644"/>
              <a:gd name="connsiteY277" fmla="*/ 586643 h 1331086"/>
              <a:gd name="connsiteX278" fmla="*/ 318918 w 10007644"/>
              <a:gd name="connsiteY278" fmla="*/ 495254 h 1331086"/>
              <a:gd name="connsiteX279" fmla="*/ 317064 w 10007644"/>
              <a:gd name="connsiteY279" fmla="*/ 493467 h 1331086"/>
              <a:gd name="connsiteX280" fmla="*/ 9702393 w 10007644"/>
              <a:gd name="connsiteY280" fmla="*/ 307803 h 1331086"/>
              <a:gd name="connsiteX281" fmla="*/ 9700539 w 10007644"/>
              <a:gd name="connsiteY281" fmla="*/ 309590 h 1331086"/>
              <a:gd name="connsiteX282" fmla="*/ 9700539 w 10007644"/>
              <a:gd name="connsiteY282" fmla="*/ 400979 h 1331086"/>
              <a:gd name="connsiteX283" fmla="*/ 9702393 w 10007644"/>
              <a:gd name="connsiteY283" fmla="*/ 402766 h 1331086"/>
              <a:gd name="connsiteX284" fmla="*/ 9711201 w 10007644"/>
              <a:gd name="connsiteY284" fmla="*/ 402766 h 1331086"/>
              <a:gd name="connsiteX285" fmla="*/ 9713055 w 10007644"/>
              <a:gd name="connsiteY285" fmla="*/ 400979 h 1331086"/>
              <a:gd name="connsiteX286" fmla="*/ 9713055 w 10007644"/>
              <a:gd name="connsiteY286" fmla="*/ 309590 h 1331086"/>
              <a:gd name="connsiteX287" fmla="*/ 9711201 w 10007644"/>
              <a:gd name="connsiteY287" fmla="*/ 307803 h 1331086"/>
              <a:gd name="connsiteX288" fmla="*/ 8136704 w 10007644"/>
              <a:gd name="connsiteY288" fmla="*/ 307803 h 1331086"/>
              <a:gd name="connsiteX289" fmla="*/ 8134850 w 10007644"/>
              <a:gd name="connsiteY289" fmla="*/ 309590 h 1331086"/>
              <a:gd name="connsiteX290" fmla="*/ 8134850 w 10007644"/>
              <a:gd name="connsiteY290" fmla="*/ 400979 h 1331086"/>
              <a:gd name="connsiteX291" fmla="*/ 8136704 w 10007644"/>
              <a:gd name="connsiteY291" fmla="*/ 402766 h 1331086"/>
              <a:gd name="connsiteX292" fmla="*/ 8145512 w 10007644"/>
              <a:gd name="connsiteY292" fmla="*/ 402766 h 1331086"/>
              <a:gd name="connsiteX293" fmla="*/ 8147366 w 10007644"/>
              <a:gd name="connsiteY293" fmla="*/ 400979 h 1331086"/>
              <a:gd name="connsiteX294" fmla="*/ 8147366 w 10007644"/>
              <a:gd name="connsiteY294" fmla="*/ 309590 h 1331086"/>
              <a:gd name="connsiteX295" fmla="*/ 8145512 w 10007644"/>
              <a:gd name="connsiteY295" fmla="*/ 307803 h 1331086"/>
              <a:gd name="connsiteX296" fmla="*/ 6571015 w 10007644"/>
              <a:gd name="connsiteY296" fmla="*/ 307803 h 1331086"/>
              <a:gd name="connsiteX297" fmla="*/ 6569161 w 10007644"/>
              <a:gd name="connsiteY297" fmla="*/ 309590 h 1331086"/>
              <a:gd name="connsiteX298" fmla="*/ 6569161 w 10007644"/>
              <a:gd name="connsiteY298" fmla="*/ 400979 h 1331086"/>
              <a:gd name="connsiteX299" fmla="*/ 6571015 w 10007644"/>
              <a:gd name="connsiteY299" fmla="*/ 402766 h 1331086"/>
              <a:gd name="connsiteX300" fmla="*/ 6579823 w 10007644"/>
              <a:gd name="connsiteY300" fmla="*/ 402766 h 1331086"/>
              <a:gd name="connsiteX301" fmla="*/ 6581677 w 10007644"/>
              <a:gd name="connsiteY301" fmla="*/ 400979 h 1331086"/>
              <a:gd name="connsiteX302" fmla="*/ 6581677 w 10007644"/>
              <a:gd name="connsiteY302" fmla="*/ 309590 h 1331086"/>
              <a:gd name="connsiteX303" fmla="*/ 6579823 w 10007644"/>
              <a:gd name="connsiteY303" fmla="*/ 307803 h 1331086"/>
              <a:gd name="connsiteX304" fmla="*/ 5005325 w 10007644"/>
              <a:gd name="connsiteY304" fmla="*/ 307803 h 1331086"/>
              <a:gd name="connsiteX305" fmla="*/ 5003471 w 10007644"/>
              <a:gd name="connsiteY305" fmla="*/ 309590 h 1331086"/>
              <a:gd name="connsiteX306" fmla="*/ 5003471 w 10007644"/>
              <a:gd name="connsiteY306" fmla="*/ 400979 h 1331086"/>
              <a:gd name="connsiteX307" fmla="*/ 5005325 w 10007644"/>
              <a:gd name="connsiteY307" fmla="*/ 402766 h 1331086"/>
              <a:gd name="connsiteX308" fmla="*/ 5014133 w 10007644"/>
              <a:gd name="connsiteY308" fmla="*/ 402766 h 1331086"/>
              <a:gd name="connsiteX309" fmla="*/ 5015987 w 10007644"/>
              <a:gd name="connsiteY309" fmla="*/ 400979 h 1331086"/>
              <a:gd name="connsiteX310" fmla="*/ 5015987 w 10007644"/>
              <a:gd name="connsiteY310" fmla="*/ 309590 h 1331086"/>
              <a:gd name="connsiteX311" fmla="*/ 5014133 w 10007644"/>
              <a:gd name="connsiteY311" fmla="*/ 307803 h 1331086"/>
              <a:gd name="connsiteX312" fmla="*/ 3439636 w 10007644"/>
              <a:gd name="connsiteY312" fmla="*/ 307803 h 1331086"/>
              <a:gd name="connsiteX313" fmla="*/ 3437782 w 10007644"/>
              <a:gd name="connsiteY313" fmla="*/ 309590 h 1331086"/>
              <a:gd name="connsiteX314" fmla="*/ 3437782 w 10007644"/>
              <a:gd name="connsiteY314" fmla="*/ 400979 h 1331086"/>
              <a:gd name="connsiteX315" fmla="*/ 3439636 w 10007644"/>
              <a:gd name="connsiteY315" fmla="*/ 402766 h 1331086"/>
              <a:gd name="connsiteX316" fmla="*/ 3448444 w 10007644"/>
              <a:gd name="connsiteY316" fmla="*/ 402766 h 1331086"/>
              <a:gd name="connsiteX317" fmla="*/ 3450298 w 10007644"/>
              <a:gd name="connsiteY317" fmla="*/ 400979 h 1331086"/>
              <a:gd name="connsiteX318" fmla="*/ 3450298 w 10007644"/>
              <a:gd name="connsiteY318" fmla="*/ 309590 h 1331086"/>
              <a:gd name="connsiteX319" fmla="*/ 3448444 w 10007644"/>
              <a:gd name="connsiteY319" fmla="*/ 307803 h 1331086"/>
              <a:gd name="connsiteX320" fmla="*/ 1873946 w 10007644"/>
              <a:gd name="connsiteY320" fmla="*/ 307803 h 1331086"/>
              <a:gd name="connsiteX321" fmla="*/ 1872092 w 10007644"/>
              <a:gd name="connsiteY321" fmla="*/ 309590 h 1331086"/>
              <a:gd name="connsiteX322" fmla="*/ 1872092 w 10007644"/>
              <a:gd name="connsiteY322" fmla="*/ 400979 h 1331086"/>
              <a:gd name="connsiteX323" fmla="*/ 1873946 w 10007644"/>
              <a:gd name="connsiteY323" fmla="*/ 402766 h 1331086"/>
              <a:gd name="connsiteX324" fmla="*/ 1882754 w 10007644"/>
              <a:gd name="connsiteY324" fmla="*/ 402766 h 1331086"/>
              <a:gd name="connsiteX325" fmla="*/ 1884608 w 10007644"/>
              <a:gd name="connsiteY325" fmla="*/ 400979 h 1331086"/>
              <a:gd name="connsiteX326" fmla="*/ 1884608 w 10007644"/>
              <a:gd name="connsiteY326" fmla="*/ 309590 h 1331086"/>
              <a:gd name="connsiteX327" fmla="*/ 1882754 w 10007644"/>
              <a:gd name="connsiteY327" fmla="*/ 307803 h 1331086"/>
              <a:gd name="connsiteX328" fmla="*/ 308256 w 10007644"/>
              <a:gd name="connsiteY328" fmla="*/ 307803 h 1331086"/>
              <a:gd name="connsiteX329" fmla="*/ 306402 w 10007644"/>
              <a:gd name="connsiteY329" fmla="*/ 309590 h 1331086"/>
              <a:gd name="connsiteX330" fmla="*/ 306402 w 10007644"/>
              <a:gd name="connsiteY330" fmla="*/ 400979 h 1331086"/>
              <a:gd name="connsiteX331" fmla="*/ 308256 w 10007644"/>
              <a:gd name="connsiteY331" fmla="*/ 402766 h 1331086"/>
              <a:gd name="connsiteX332" fmla="*/ 317064 w 10007644"/>
              <a:gd name="connsiteY332" fmla="*/ 402766 h 1331086"/>
              <a:gd name="connsiteX333" fmla="*/ 318918 w 10007644"/>
              <a:gd name="connsiteY333" fmla="*/ 400979 h 1331086"/>
              <a:gd name="connsiteX334" fmla="*/ 318918 w 10007644"/>
              <a:gd name="connsiteY334" fmla="*/ 309590 h 1331086"/>
              <a:gd name="connsiteX335" fmla="*/ 317064 w 10007644"/>
              <a:gd name="connsiteY335" fmla="*/ 307803 h 1331086"/>
              <a:gd name="connsiteX336" fmla="*/ 9702393 w 10007644"/>
              <a:gd name="connsiteY336" fmla="*/ 122139 h 1331086"/>
              <a:gd name="connsiteX337" fmla="*/ 9700539 w 10007644"/>
              <a:gd name="connsiteY337" fmla="*/ 123926 h 1331086"/>
              <a:gd name="connsiteX338" fmla="*/ 9700539 w 10007644"/>
              <a:gd name="connsiteY338" fmla="*/ 215315 h 1331086"/>
              <a:gd name="connsiteX339" fmla="*/ 9702393 w 10007644"/>
              <a:gd name="connsiteY339" fmla="*/ 217102 h 1331086"/>
              <a:gd name="connsiteX340" fmla="*/ 9711201 w 10007644"/>
              <a:gd name="connsiteY340" fmla="*/ 217102 h 1331086"/>
              <a:gd name="connsiteX341" fmla="*/ 9713055 w 10007644"/>
              <a:gd name="connsiteY341" fmla="*/ 215315 h 1331086"/>
              <a:gd name="connsiteX342" fmla="*/ 9713055 w 10007644"/>
              <a:gd name="connsiteY342" fmla="*/ 123926 h 1331086"/>
              <a:gd name="connsiteX343" fmla="*/ 9711201 w 10007644"/>
              <a:gd name="connsiteY343" fmla="*/ 122139 h 1331086"/>
              <a:gd name="connsiteX344" fmla="*/ 8136704 w 10007644"/>
              <a:gd name="connsiteY344" fmla="*/ 122139 h 1331086"/>
              <a:gd name="connsiteX345" fmla="*/ 8134850 w 10007644"/>
              <a:gd name="connsiteY345" fmla="*/ 123926 h 1331086"/>
              <a:gd name="connsiteX346" fmla="*/ 8134850 w 10007644"/>
              <a:gd name="connsiteY346" fmla="*/ 215315 h 1331086"/>
              <a:gd name="connsiteX347" fmla="*/ 8136704 w 10007644"/>
              <a:gd name="connsiteY347" fmla="*/ 217102 h 1331086"/>
              <a:gd name="connsiteX348" fmla="*/ 8145512 w 10007644"/>
              <a:gd name="connsiteY348" fmla="*/ 217102 h 1331086"/>
              <a:gd name="connsiteX349" fmla="*/ 8147366 w 10007644"/>
              <a:gd name="connsiteY349" fmla="*/ 215315 h 1331086"/>
              <a:gd name="connsiteX350" fmla="*/ 8147366 w 10007644"/>
              <a:gd name="connsiteY350" fmla="*/ 123926 h 1331086"/>
              <a:gd name="connsiteX351" fmla="*/ 8145512 w 10007644"/>
              <a:gd name="connsiteY351" fmla="*/ 122139 h 1331086"/>
              <a:gd name="connsiteX352" fmla="*/ 6571015 w 10007644"/>
              <a:gd name="connsiteY352" fmla="*/ 122139 h 1331086"/>
              <a:gd name="connsiteX353" fmla="*/ 6569161 w 10007644"/>
              <a:gd name="connsiteY353" fmla="*/ 123926 h 1331086"/>
              <a:gd name="connsiteX354" fmla="*/ 6569161 w 10007644"/>
              <a:gd name="connsiteY354" fmla="*/ 215315 h 1331086"/>
              <a:gd name="connsiteX355" fmla="*/ 6571015 w 10007644"/>
              <a:gd name="connsiteY355" fmla="*/ 217102 h 1331086"/>
              <a:gd name="connsiteX356" fmla="*/ 6579823 w 10007644"/>
              <a:gd name="connsiteY356" fmla="*/ 217102 h 1331086"/>
              <a:gd name="connsiteX357" fmla="*/ 6581677 w 10007644"/>
              <a:gd name="connsiteY357" fmla="*/ 215315 h 1331086"/>
              <a:gd name="connsiteX358" fmla="*/ 6581677 w 10007644"/>
              <a:gd name="connsiteY358" fmla="*/ 123926 h 1331086"/>
              <a:gd name="connsiteX359" fmla="*/ 6579823 w 10007644"/>
              <a:gd name="connsiteY359" fmla="*/ 122139 h 1331086"/>
              <a:gd name="connsiteX360" fmla="*/ 5005325 w 10007644"/>
              <a:gd name="connsiteY360" fmla="*/ 122139 h 1331086"/>
              <a:gd name="connsiteX361" fmla="*/ 5003471 w 10007644"/>
              <a:gd name="connsiteY361" fmla="*/ 123926 h 1331086"/>
              <a:gd name="connsiteX362" fmla="*/ 5003471 w 10007644"/>
              <a:gd name="connsiteY362" fmla="*/ 215315 h 1331086"/>
              <a:gd name="connsiteX363" fmla="*/ 5005325 w 10007644"/>
              <a:gd name="connsiteY363" fmla="*/ 217102 h 1331086"/>
              <a:gd name="connsiteX364" fmla="*/ 5014133 w 10007644"/>
              <a:gd name="connsiteY364" fmla="*/ 217102 h 1331086"/>
              <a:gd name="connsiteX365" fmla="*/ 5015987 w 10007644"/>
              <a:gd name="connsiteY365" fmla="*/ 215315 h 1331086"/>
              <a:gd name="connsiteX366" fmla="*/ 5015987 w 10007644"/>
              <a:gd name="connsiteY366" fmla="*/ 123926 h 1331086"/>
              <a:gd name="connsiteX367" fmla="*/ 5014133 w 10007644"/>
              <a:gd name="connsiteY367" fmla="*/ 122139 h 1331086"/>
              <a:gd name="connsiteX368" fmla="*/ 3439636 w 10007644"/>
              <a:gd name="connsiteY368" fmla="*/ 122139 h 1331086"/>
              <a:gd name="connsiteX369" fmla="*/ 3437782 w 10007644"/>
              <a:gd name="connsiteY369" fmla="*/ 123926 h 1331086"/>
              <a:gd name="connsiteX370" fmla="*/ 3437782 w 10007644"/>
              <a:gd name="connsiteY370" fmla="*/ 215315 h 1331086"/>
              <a:gd name="connsiteX371" fmla="*/ 3439636 w 10007644"/>
              <a:gd name="connsiteY371" fmla="*/ 217102 h 1331086"/>
              <a:gd name="connsiteX372" fmla="*/ 3448444 w 10007644"/>
              <a:gd name="connsiteY372" fmla="*/ 217102 h 1331086"/>
              <a:gd name="connsiteX373" fmla="*/ 3450298 w 10007644"/>
              <a:gd name="connsiteY373" fmla="*/ 215315 h 1331086"/>
              <a:gd name="connsiteX374" fmla="*/ 3450298 w 10007644"/>
              <a:gd name="connsiteY374" fmla="*/ 123926 h 1331086"/>
              <a:gd name="connsiteX375" fmla="*/ 3448444 w 10007644"/>
              <a:gd name="connsiteY375" fmla="*/ 122139 h 1331086"/>
              <a:gd name="connsiteX376" fmla="*/ 1873946 w 10007644"/>
              <a:gd name="connsiteY376" fmla="*/ 122139 h 1331086"/>
              <a:gd name="connsiteX377" fmla="*/ 1872092 w 10007644"/>
              <a:gd name="connsiteY377" fmla="*/ 123926 h 1331086"/>
              <a:gd name="connsiteX378" fmla="*/ 1872092 w 10007644"/>
              <a:gd name="connsiteY378" fmla="*/ 215315 h 1331086"/>
              <a:gd name="connsiteX379" fmla="*/ 1873946 w 10007644"/>
              <a:gd name="connsiteY379" fmla="*/ 217102 h 1331086"/>
              <a:gd name="connsiteX380" fmla="*/ 1882754 w 10007644"/>
              <a:gd name="connsiteY380" fmla="*/ 217102 h 1331086"/>
              <a:gd name="connsiteX381" fmla="*/ 1884608 w 10007644"/>
              <a:gd name="connsiteY381" fmla="*/ 215315 h 1331086"/>
              <a:gd name="connsiteX382" fmla="*/ 1884608 w 10007644"/>
              <a:gd name="connsiteY382" fmla="*/ 123926 h 1331086"/>
              <a:gd name="connsiteX383" fmla="*/ 1882754 w 10007644"/>
              <a:gd name="connsiteY383" fmla="*/ 122139 h 1331086"/>
              <a:gd name="connsiteX384" fmla="*/ 308256 w 10007644"/>
              <a:gd name="connsiteY384" fmla="*/ 122139 h 1331086"/>
              <a:gd name="connsiteX385" fmla="*/ 306402 w 10007644"/>
              <a:gd name="connsiteY385" fmla="*/ 123926 h 1331086"/>
              <a:gd name="connsiteX386" fmla="*/ 306402 w 10007644"/>
              <a:gd name="connsiteY386" fmla="*/ 215315 h 1331086"/>
              <a:gd name="connsiteX387" fmla="*/ 308256 w 10007644"/>
              <a:gd name="connsiteY387" fmla="*/ 217102 h 1331086"/>
              <a:gd name="connsiteX388" fmla="*/ 317064 w 10007644"/>
              <a:gd name="connsiteY388" fmla="*/ 217102 h 1331086"/>
              <a:gd name="connsiteX389" fmla="*/ 318918 w 10007644"/>
              <a:gd name="connsiteY389" fmla="*/ 215315 h 1331086"/>
              <a:gd name="connsiteX390" fmla="*/ 318918 w 10007644"/>
              <a:gd name="connsiteY390" fmla="*/ 123926 h 1331086"/>
              <a:gd name="connsiteX391" fmla="*/ 317064 w 10007644"/>
              <a:gd name="connsiteY391" fmla="*/ 122139 h 1331086"/>
              <a:gd name="connsiteX392" fmla="*/ 0 w 10007644"/>
              <a:gd name="connsiteY392" fmla="*/ 0 h 1331086"/>
              <a:gd name="connsiteX393" fmla="*/ 306402 w 10007644"/>
              <a:gd name="connsiteY393" fmla="*/ 0 h 1331086"/>
              <a:gd name="connsiteX394" fmla="*/ 306402 w 10007644"/>
              <a:gd name="connsiteY394" fmla="*/ 29651 h 1331086"/>
              <a:gd name="connsiteX395" fmla="*/ 308256 w 10007644"/>
              <a:gd name="connsiteY395" fmla="*/ 31438 h 1331086"/>
              <a:gd name="connsiteX396" fmla="*/ 317064 w 10007644"/>
              <a:gd name="connsiteY396" fmla="*/ 31438 h 1331086"/>
              <a:gd name="connsiteX397" fmla="*/ 318918 w 10007644"/>
              <a:gd name="connsiteY397" fmla="*/ 29651 h 1331086"/>
              <a:gd name="connsiteX398" fmla="*/ 318918 w 10007644"/>
              <a:gd name="connsiteY398" fmla="*/ 0 h 1331086"/>
              <a:gd name="connsiteX399" fmla="*/ 1872092 w 10007644"/>
              <a:gd name="connsiteY399" fmla="*/ 0 h 1331086"/>
              <a:gd name="connsiteX400" fmla="*/ 1872092 w 10007644"/>
              <a:gd name="connsiteY400" fmla="*/ 29651 h 1331086"/>
              <a:gd name="connsiteX401" fmla="*/ 1873946 w 10007644"/>
              <a:gd name="connsiteY401" fmla="*/ 31438 h 1331086"/>
              <a:gd name="connsiteX402" fmla="*/ 1882754 w 10007644"/>
              <a:gd name="connsiteY402" fmla="*/ 31438 h 1331086"/>
              <a:gd name="connsiteX403" fmla="*/ 1884608 w 10007644"/>
              <a:gd name="connsiteY403" fmla="*/ 29651 h 1331086"/>
              <a:gd name="connsiteX404" fmla="*/ 1884608 w 10007644"/>
              <a:gd name="connsiteY404" fmla="*/ 0 h 1331086"/>
              <a:gd name="connsiteX405" fmla="*/ 3437782 w 10007644"/>
              <a:gd name="connsiteY405" fmla="*/ 0 h 1331086"/>
              <a:gd name="connsiteX406" fmla="*/ 3437782 w 10007644"/>
              <a:gd name="connsiteY406" fmla="*/ 29651 h 1331086"/>
              <a:gd name="connsiteX407" fmla="*/ 3439636 w 10007644"/>
              <a:gd name="connsiteY407" fmla="*/ 31438 h 1331086"/>
              <a:gd name="connsiteX408" fmla="*/ 3448444 w 10007644"/>
              <a:gd name="connsiteY408" fmla="*/ 31438 h 1331086"/>
              <a:gd name="connsiteX409" fmla="*/ 3450298 w 10007644"/>
              <a:gd name="connsiteY409" fmla="*/ 29651 h 1331086"/>
              <a:gd name="connsiteX410" fmla="*/ 3450298 w 10007644"/>
              <a:gd name="connsiteY410" fmla="*/ 0 h 1331086"/>
              <a:gd name="connsiteX411" fmla="*/ 5003471 w 10007644"/>
              <a:gd name="connsiteY411" fmla="*/ 0 h 1331086"/>
              <a:gd name="connsiteX412" fmla="*/ 5003471 w 10007644"/>
              <a:gd name="connsiteY412" fmla="*/ 29651 h 1331086"/>
              <a:gd name="connsiteX413" fmla="*/ 5005325 w 10007644"/>
              <a:gd name="connsiteY413" fmla="*/ 31438 h 1331086"/>
              <a:gd name="connsiteX414" fmla="*/ 5014133 w 10007644"/>
              <a:gd name="connsiteY414" fmla="*/ 31438 h 1331086"/>
              <a:gd name="connsiteX415" fmla="*/ 5015987 w 10007644"/>
              <a:gd name="connsiteY415" fmla="*/ 29651 h 1331086"/>
              <a:gd name="connsiteX416" fmla="*/ 5015987 w 10007644"/>
              <a:gd name="connsiteY416" fmla="*/ 0 h 1331086"/>
              <a:gd name="connsiteX417" fmla="*/ 6569161 w 10007644"/>
              <a:gd name="connsiteY417" fmla="*/ 0 h 1331086"/>
              <a:gd name="connsiteX418" fmla="*/ 6569161 w 10007644"/>
              <a:gd name="connsiteY418" fmla="*/ 29651 h 1331086"/>
              <a:gd name="connsiteX419" fmla="*/ 6571015 w 10007644"/>
              <a:gd name="connsiteY419" fmla="*/ 31438 h 1331086"/>
              <a:gd name="connsiteX420" fmla="*/ 6579823 w 10007644"/>
              <a:gd name="connsiteY420" fmla="*/ 31438 h 1331086"/>
              <a:gd name="connsiteX421" fmla="*/ 6581677 w 10007644"/>
              <a:gd name="connsiteY421" fmla="*/ 29651 h 1331086"/>
              <a:gd name="connsiteX422" fmla="*/ 6581677 w 10007644"/>
              <a:gd name="connsiteY422" fmla="*/ 0 h 1331086"/>
              <a:gd name="connsiteX423" fmla="*/ 8134850 w 10007644"/>
              <a:gd name="connsiteY423" fmla="*/ 0 h 1331086"/>
              <a:gd name="connsiteX424" fmla="*/ 8134850 w 10007644"/>
              <a:gd name="connsiteY424" fmla="*/ 29651 h 1331086"/>
              <a:gd name="connsiteX425" fmla="*/ 8136704 w 10007644"/>
              <a:gd name="connsiteY425" fmla="*/ 31438 h 1331086"/>
              <a:gd name="connsiteX426" fmla="*/ 8145512 w 10007644"/>
              <a:gd name="connsiteY426" fmla="*/ 31438 h 1331086"/>
              <a:gd name="connsiteX427" fmla="*/ 8147366 w 10007644"/>
              <a:gd name="connsiteY427" fmla="*/ 29651 h 1331086"/>
              <a:gd name="connsiteX428" fmla="*/ 8147366 w 10007644"/>
              <a:gd name="connsiteY428" fmla="*/ 0 h 1331086"/>
              <a:gd name="connsiteX429" fmla="*/ 9700539 w 10007644"/>
              <a:gd name="connsiteY429" fmla="*/ 0 h 1331086"/>
              <a:gd name="connsiteX430" fmla="*/ 9700539 w 10007644"/>
              <a:gd name="connsiteY430" fmla="*/ 29651 h 1331086"/>
              <a:gd name="connsiteX431" fmla="*/ 9702393 w 10007644"/>
              <a:gd name="connsiteY431" fmla="*/ 31438 h 1331086"/>
              <a:gd name="connsiteX432" fmla="*/ 9711201 w 10007644"/>
              <a:gd name="connsiteY432" fmla="*/ 31438 h 1331086"/>
              <a:gd name="connsiteX433" fmla="*/ 9713055 w 10007644"/>
              <a:gd name="connsiteY433" fmla="*/ 29651 h 1331086"/>
              <a:gd name="connsiteX434" fmla="*/ 9713055 w 10007644"/>
              <a:gd name="connsiteY434" fmla="*/ 0 h 1331086"/>
              <a:gd name="connsiteX435" fmla="*/ 9741347 w 10007644"/>
              <a:gd name="connsiteY435" fmla="*/ 0 h 1331086"/>
              <a:gd name="connsiteX436" fmla="*/ 10007644 w 10007644"/>
              <a:gd name="connsiteY436" fmla="*/ 266297 h 1331086"/>
              <a:gd name="connsiteX437" fmla="*/ 10007644 w 10007644"/>
              <a:gd name="connsiteY437" fmla="*/ 1064789 h 1331086"/>
              <a:gd name="connsiteX438" fmla="*/ 9741347 w 10007644"/>
              <a:gd name="connsiteY438" fmla="*/ 1331086 h 1331086"/>
              <a:gd name="connsiteX439" fmla="*/ 0 w 10007644"/>
              <a:gd name="connsiteY439" fmla="*/ 1331086 h 133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Lst>
            <a:rect l="l" t="t" r="r" b="b"/>
            <a:pathLst>
              <a:path w="10007644" h="1331086">
                <a:moveTo>
                  <a:pt x="9702393" y="1236122"/>
                </a:moveTo>
                <a:cubicBezTo>
                  <a:pt x="9702393" y="1236122"/>
                  <a:pt x="9700539" y="1236122"/>
                  <a:pt x="9700539" y="1237909"/>
                </a:cubicBezTo>
                <a:lnTo>
                  <a:pt x="9700539" y="1329298"/>
                </a:lnTo>
                <a:cubicBezTo>
                  <a:pt x="9700539" y="1329298"/>
                  <a:pt x="9700539" y="1331085"/>
                  <a:pt x="9702393" y="1331085"/>
                </a:cubicBezTo>
                <a:lnTo>
                  <a:pt x="9711201" y="1331085"/>
                </a:lnTo>
                <a:cubicBezTo>
                  <a:pt x="9711201" y="1331085"/>
                  <a:pt x="9713055" y="1331085"/>
                  <a:pt x="9713055" y="1329298"/>
                </a:cubicBezTo>
                <a:lnTo>
                  <a:pt x="9713055" y="1237909"/>
                </a:lnTo>
                <a:cubicBezTo>
                  <a:pt x="9713055" y="1237909"/>
                  <a:pt x="9713055" y="1236122"/>
                  <a:pt x="9711201" y="1236122"/>
                </a:cubicBezTo>
                <a:close/>
                <a:moveTo>
                  <a:pt x="8136704" y="1236122"/>
                </a:moveTo>
                <a:cubicBezTo>
                  <a:pt x="8136704" y="1236122"/>
                  <a:pt x="8134850" y="1236122"/>
                  <a:pt x="8134850" y="1237909"/>
                </a:cubicBezTo>
                <a:lnTo>
                  <a:pt x="8134850" y="1329298"/>
                </a:lnTo>
                <a:cubicBezTo>
                  <a:pt x="8134850" y="1329298"/>
                  <a:pt x="8134850" y="1331085"/>
                  <a:pt x="8136704" y="1331085"/>
                </a:cubicBezTo>
                <a:lnTo>
                  <a:pt x="8145512" y="1331085"/>
                </a:lnTo>
                <a:cubicBezTo>
                  <a:pt x="8145512" y="1331085"/>
                  <a:pt x="8147366" y="1331085"/>
                  <a:pt x="8147366" y="1329298"/>
                </a:cubicBezTo>
                <a:lnTo>
                  <a:pt x="8147366" y="1237909"/>
                </a:lnTo>
                <a:cubicBezTo>
                  <a:pt x="8147366" y="1237909"/>
                  <a:pt x="8147366" y="1236122"/>
                  <a:pt x="8145512" y="1236122"/>
                </a:cubicBezTo>
                <a:close/>
                <a:moveTo>
                  <a:pt x="6571015" y="1236122"/>
                </a:moveTo>
                <a:cubicBezTo>
                  <a:pt x="6571015" y="1236122"/>
                  <a:pt x="6569161" y="1236122"/>
                  <a:pt x="6569161" y="1237909"/>
                </a:cubicBezTo>
                <a:lnTo>
                  <a:pt x="6569161" y="1329298"/>
                </a:lnTo>
                <a:cubicBezTo>
                  <a:pt x="6569161" y="1329298"/>
                  <a:pt x="6569161" y="1331085"/>
                  <a:pt x="6571015" y="1331085"/>
                </a:cubicBezTo>
                <a:lnTo>
                  <a:pt x="6579823" y="1331085"/>
                </a:lnTo>
                <a:cubicBezTo>
                  <a:pt x="6579823" y="1331085"/>
                  <a:pt x="6581677" y="1331085"/>
                  <a:pt x="6581677" y="1329298"/>
                </a:cubicBezTo>
                <a:lnTo>
                  <a:pt x="6581677" y="1237909"/>
                </a:lnTo>
                <a:cubicBezTo>
                  <a:pt x="6581677" y="1237909"/>
                  <a:pt x="6581677" y="1236122"/>
                  <a:pt x="6579823" y="1236122"/>
                </a:cubicBezTo>
                <a:close/>
                <a:moveTo>
                  <a:pt x="5005325" y="1236122"/>
                </a:moveTo>
                <a:cubicBezTo>
                  <a:pt x="5005325" y="1236122"/>
                  <a:pt x="5003471" y="1236122"/>
                  <a:pt x="5003471" y="1237909"/>
                </a:cubicBezTo>
                <a:lnTo>
                  <a:pt x="5003471" y="1329298"/>
                </a:lnTo>
                <a:cubicBezTo>
                  <a:pt x="5003471" y="1329298"/>
                  <a:pt x="5003471" y="1331085"/>
                  <a:pt x="5005325" y="1331085"/>
                </a:cubicBezTo>
                <a:lnTo>
                  <a:pt x="5014133" y="1331085"/>
                </a:lnTo>
                <a:cubicBezTo>
                  <a:pt x="5014133" y="1331085"/>
                  <a:pt x="5015987" y="1331085"/>
                  <a:pt x="5015987" y="1329298"/>
                </a:cubicBezTo>
                <a:lnTo>
                  <a:pt x="5015987" y="1237909"/>
                </a:lnTo>
                <a:cubicBezTo>
                  <a:pt x="5015987" y="1237909"/>
                  <a:pt x="5015987" y="1236122"/>
                  <a:pt x="5014133" y="1236122"/>
                </a:cubicBezTo>
                <a:close/>
                <a:moveTo>
                  <a:pt x="3439636" y="1236122"/>
                </a:moveTo>
                <a:cubicBezTo>
                  <a:pt x="3439636" y="1236122"/>
                  <a:pt x="3437782" y="1236122"/>
                  <a:pt x="3437782" y="1237909"/>
                </a:cubicBezTo>
                <a:lnTo>
                  <a:pt x="3437782" y="1329298"/>
                </a:lnTo>
                <a:cubicBezTo>
                  <a:pt x="3437782" y="1329298"/>
                  <a:pt x="3437782" y="1331085"/>
                  <a:pt x="3439636" y="1331085"/>
                </a:cubicBezTo>
                <a:lnTo>
                  <a:pt x="3448444" y="1331085"/>
                </a:lnTo>
                <a:cubicBezTo>
                  <a:pt x="3448444" y="1331085"/>
                  <a:pt x="3450298" y="1331085"/>
                  <a:pt x="3450298" y="1329298"/>
                </a:cubicBezTo>
                <a:lnTo>
                  <a:pt x="3450298" y="1237909"/>
                </a:lnTo>
                <a:cubicBezTo>
                  <a:pt x="3450298" y="1237909"/>
                  <a:pt x="3450298" y="1236122"/>
                  <a:pt x="3448444" y="1236122"/>
                </a:cubicBezTo>
                <a:close/>
                <a:moveTo>
                  <a:pt x="1873946" y="1236122"/>
                </a:moveTo>
                <a:cubicBezTo>
                  <a:pt x="1873946" y="1236122"/>
                  <a:pt x="1872092" y="1236122"/>
                  <a:pt x="1872092" y="1237909"/>
                </a:cubicBezTo>
                <a:lnTo>
                  <a:pt x="1872092" y="1329298"/>
                </a:lnTo>
                <a:cubicBezTo>
                  <a:pt x="1872092" y="1329298"/>
                  <a:pt x="1872092" y="1331085"/>
                  <a:pt x="1873946" y="1331085"/>
                </a:cubicBezTo>
                <a:lnTo>
                  <a:pt x="1882754" y="1331085"/>
                </a:lnTo>
                <a:cubicBezTo>
                  <a:pt x="1882754" y="1331085"/>
                  <a:pt x="1884608" y="1331085"/>
                  <a:pt x="1884608" y="1329298"/>
                </a:cubicBezTo>
                <a:lnTo>
                  <a:pt x="1884608" y="1237909"/>
                </a:lnTo>
                <a:cubicBezTo>
                  <a:pt x="1884608" y="1237909"/>
                  <a:pt x="1884608" y="1236122"/>
                  <a:pt x="1882754" y="1236122"/>
                </a:cubicBezTo>
                <a:close/>
                <a:moveTo>
                  <a:pt x="308256" y="1236122"/>
                </a:moveTo>
                <a:cubicBezTo>
                  <a:pt x="308256" y="1236122"/>
                  <a:pt x="306402" y="1236122"/>
                  <a:pt x="306402" y="1237909"/>
                </a:cubicBezTo>
                <a:lnTo>
                  <a:pt x="306402" y="1329298"/>
                </a:lnTo>
                <a:cubicBezTo>
                  <a:pt x="306402" y="1329298"/>
                  <a:pt x="306402" y="1331085"/>
                  <a:pt x="308256" y="1331085"/>
                </a:cubicBezTo>
                <a:lnTo>
                  <a:pt x="317064" y="1331085"/>
                </a:lnTo>
                <a:cubicBezTo>
                  <a:pt x="317064" y="1331085"/>
                  <a:pt x="318918" y="1331085"/>
                  <a:pt x="318918" y="1329298"/>
                </a:cubicBezTo>
                <a:lnTo>
                  <a:pt x="318918" y="1237909"/>
                </a:lnTo>
                <a:cubicBezTo>
                  <a:pt x="318918" y="1237909"/>
                  <a:pt x="318918" y="1236122"/>
                  <a:pt x="317064" y="1236122"/>
                </a:cubicBezTo>
                <a:close/>
                <a:moveTo>
                  <a:pt x="9702393" y="1050459"/>
                </a:moveTo>
                <a:cubicBezTo>
                  <a:pt x="9702393" y="1050459"/>
                  <a:pt x="9700539" y="1050459"/>
                  <a:pt x="9700539" y="1052246"/>
                </a:cubicBezTo>
                <a:lnTo>
                  <a:pt x="9700539" y="1143635"/>
                </a:lnTo>
                <a:cubicBezTo>
                  <a:pt x="9700539" y="1143635"/>
                  <a:pt x="9700539" y="1145422"/>
                  <a:pt x="9702393" y="1145422"/>
                </a:cubicBezTo>
                <a:lnTo>
                  <a:pt x="9711201" y="1145422"/>
                </a:lnTo>
                <a:cubicBezTo>
                  <a:pt x="9711201" y="1145422"/>
                  <a:pt x="9713055" y="1145422"/>
                  <a:pt x="9713055" y="1143635"/>
                </a:cubicBezTo>
                <a:lnTo>
                  <a:pt x="9713055" y="1052246"/>
                </a:lnTo>
                <a:cubicBezTo>
                  <a:pt x="9713055" y="1052246"/>
                  <a:pt x="9713055" y="1050459"/>
                  <a:pt x="9711201" y="1050459"/>
                </a:cubicBezTo>
                <a:close/>
                <a:moveTo>
                  <a:pt x="8136704" y="1050459"/>
                </a:moveTo>
                <a:cubicBezTo>
                  <a:pt x="8136704" y="1050459"/>
                  <a:pt x="8134850" y="1050459"/>
                  <a:pt x="8134850" y="1052246"/>
                </a:cubicBezTo>
                <a:lnTo>
                  <a:pt x="8134850" y="1143635"/>
                </a:lnTo>
                <a:cubicBezTo>
                  <a:pt x="8134850" y="1143635"/>
                  <a:pt x="8134850" y="1145422"/>
                  <a:pt x="8136704" y="1145422"/>
                </a:cubicBezTo>
                <a:lnTo>
                  <a:pt x="8145512" y="1145422"/>
                </a:lnTo>
                <a:cubicBezTo>
                  <a:pt x="8145512" y="1145422"/>
                  <a:pt x="8147366" y="1145422"/>
                  <a:pt x="8147366" y="1143635"/>
                </a:cubicBezTo>
                <a:lnTo>
                  <a:pt x="8147366" y="1052246"/>
                </a:lnTo>
                <a:cubicBezTo>
                  <a:pt x="8147366" y="1052246"/>
                  <a:pt x="8147366" y="1050459"/>
                  <a:pt x="8145512" y="1050459"/>
                </a:cubicBezTo>
                <a:close/>
                <a:moveTo>
                  <a:pt x="6571015" y="1050459"/>
                </a:moveTo>
                <a:cubicBezTo>
                  <a:pt x="6571015" y="1050459"/>
                  <a:pt x="6569161" y="1050459"/>
                  <a:pt x="6569161" y="1052246"/>
                </a:cubicBezTo>
                <a:lnTo>
                  <a:pt x="6569161" y="1143635"/>
                </a:lnTo>
                <a:cubicBezTo>
                  <a:pt x="6569161" y="1143635"/>
                  <a:pt x="6569161" y="1145422"/>
                  <a:pt x="6571015" y="1145422"/>
                </a:cubicBezTo>
                <a:lnTo>
                  <a:pt x="6579823" y="1145422"/>
                </a:lnTo>
                <a:cubicBezTo>
                  <a:pt x="6579823" y="1145422"/>
                  <a:pt x="6581677" y="1145422"/>
                  <a:pt x="6581677" y="1143635"/>
                </a:cubicBezTo>
                <a:lnTo>
                  <a:pt x="6581677" y="1052246"/>
                </a:lnTo>
                <a:cubicBezTo>
                  <a:pt x="6581677" y="1052246"/>
                  <a:pt x="6581677" y="1050459"/>
                  <a:pt x="6579823" y="1050459"/>
                </a:cubicBezTo>
                <a:close/>
                <a:moveTo>
                  <a:pt x="5005325" y="1050459"/>
                </a:moveTo>
                <a:cubicBezTo>
                  <a:pt x="5005325" y="1050459"/>
                  <a:pt x="5003471" y="1050459"/>
                  <a:pt x="5003471" y="1052246"/>
                </a:cubicBezTo>
                <a:lnTo>
                  <a:pt x="5003471" y="1143635"/>
                </a:lnTo>
                <a:cubicBezTo>
                  <a:pt x="5003471" y="1143635"/>
                  <a:pt x="5003471" y="1145422"/>
                  <a:pt x="5005325" y="1145422"/>
                </a:cubicBezTo>
                <a:lnTo>
                  <a:pt x="5014133" y="1145422"/>
                </a:lnTo>
                <a:cubicBezTo>
                  <a:pt x="5014133" y="1145422"/>
                  <a:pt x="5015987" y="1145422"/>
                  <a:pt x="5015987" y="1143635"/>
                </a:cubicBezTo>
                <a:lnTo>
                  <a:pt x="5015987" y="1052246"/>
                </a:lnTo>
                <a:cubicBezTo>
                  <a:pt x="5015987" y="1052246"/>
                  <a:pt x="5015987" y="1050459"/>
                  <a:pt x="5014133" y="1050459"/>
                </a:cubicBezTo>
                <a:close/>
                <a:moveTo>
                  <a:pt x="3439636" y="1050459"/>
                </a:moveTo>
                <a:cubicBezTo>
                  <a:pt x="3439636" y="1050459"/>
                  <a:pt x="3437782" y="1050459"/>
                  <a:pt x="3437782" y="1052246"/>
                </a:cubicBezTo>
                <a:lnTo>
                  <a:pt x="3437782" y="1143635"/>
                </a:lnTo>
                <a:cubicBezTo>
                  <a:pt x="3437782" y="1143635"/>
                  <a:pt x="3437782" y="1145422"/>
                  <a:pt x="3439636" y="1145422"/>
                </a:cubicBezTo>
                <a:lnTo>
                  <a:pt x="3448444" y="1145422"/>
                </a:lnTo>
                <a:cubicBezTo>
                  <a:pt x="3448444" y="1145422"/>
                  <a:pt x="3450298" y="1145422"/>
                  <a:pt x="3450298" y="1143635"/>
                </a:cubicBezTo>
                <a:lnTo>
                  <a:pt x="3450298" y="1052246"/>
                </a:lnTo>
                <a:cubicBezTo>
                  <a:pt x="3450298" y="1052246"/>
                  <a:pt x="3450298" y="1050459"/>
                  <a:pt x="3448444" y="1050459"/>
                </a:cubicBezTo>
                <a:close/>
                <a:moveTo>
                  <a:pt x="1873946" y="1050459"/>
                </a:moveTo>
                <a:cubicBezTo>
                  <a:pt x="1873946" y="1050459"/>
                  <a:pt x="1872092" y="1050459"/>
                  <a:pt x="1872092" y="1052246"/>
                </a:cubicBezTo>
                <a:lnTo>
                  <a:pt x="1872092" y="1143635"/>
                </a:lnTo>
                <a:cubicBezTo>
                  <a:pt x="1872092" y="1143635"/>
                  <a:pt x="1872092" y="1145422"/>
                  <a:pt x="1873946" y="1145422"/>
                </a:cubicBezTo>
                <a:lnTo>
                  <a:pt x="1882754" y="1145422"/>
                </a:lnTo>
                <a:cubicBezTo>
                  <a:pt x="1882754" y="1145422"/>
                  <a:pt x="1884608" y="1145422"/>
                  <a:pt x="1884608" y="1143635"/>
                </a:cubicBezTo>
                <a:lnTo>
                  <a:pt x="1884608" y="1052246"/>
                </a:lnTo>
                <a:cubicBezTo>
                  <a:pt x="1884608" y="1052246"/>
                  <a:pt x="1884608" y="1050459"/>
                  <a:pt x="1882754" y="1050459"/>
                </a:cubicBezTo>
                <a:close/>
                <a:moveTo>
                  <a:pt x="308256" y="1050459"/>
                </a:moveTo>
                <a:cubicBezTo>
                  <a:pt x="308256" y="1050459"/>
                  <a:pt x="306402" y="1050459"/>
                  <a:pt x="306402" y="1052246"/>
                </a:cubicBezTo>
                <a:lnTo>
                  <a:pt x="306402" y="1143635"/>
                </a:lnTo>
                <a:cubicBezTo>
                  <a:pt x="306402" y="1143635"/>
                  <a:pt x="306402" y="1145422"/>
                  <a:pt x="308256" y="1145422"/>
                </a:cubicBezTo>
                <a:lnTo>
                  <a:pt x="317064" y="1145422"/>
                </a:lnTo>
                <a:cubicBezTo>
                  <a:pt x="317064" y="1145422"/>
                  <a:pt x="318918" y="1145422"/>
                  <a:pt x="318918" y="1143635"/>
                </a:cubicBezTo>
                <a:lnTo>
                  <a:pt x="318918" y="1052246"/>
                </a:lnTo>
                <a:cubicBezTo>
                  <a:pt x="318918" y="1052246"/>
                  <a:pt x="318918" y="1050459"/>
                  <a:pt x="317064" y="1050459"/>
                </a:cubicBezTo>
                <a:close/>
                <a:moveTo>
                  <a:pt x="9702393" y="864795"/>
                </a:moveTo>
                <a:cubicBezTo>
                  <a:pt x="9702393" y="864795"/>
                  <a:pt x="9700539" y="864795"/>
                  <a:pt x="9700539" y="866582"/>
                </a:cubicBezTo>
                <a:lnTo>
                  <a:pt x="9700539" y="957971"/>
                </a:lnTo>
                <a:cubicBezTo>
                  <a:pt x="9700539" y="957971"/>
                  <a:pt x="9700539" y="959758"/>
                  <a:pt x="9702393" y="959758"/>
                </a:cubicBezTo>
                <a:lnTo>
                  <a:pt x="9711201" y="959758"/>
                </a:lnTo>
                <a:cubicBezTo>
                  <a:pt x="9711201" y="959758"/>
                  <a:pt x="9713055" y="959758"/>
                  <a:pt x="9713055" y="957971"/>
                </a:cubicBezTo>
                <a:lnTo>
                  <a:pt x="9713055" y="866582"/>
                </a:lnTo>
                <a:cubicBezTo>
                  <a:pt x="9713055" y="866582"/>
                  <a:pt x="9713055" y="864795"/>
                  <a:pt x="9711201" y="864795"/>
                </a:cubicBezTo>
                <a:close/>
                <a:moveTo>
                  <a:pt x="8136704" y="864795"/>
                </a:moveTo>
                <a:cubicBezTo>
                  <a:pt x="8136704" y="864795"/>
                  <a:pt x="8134850" y="864795"/>
                  <a:pt x="8134850" y="866582"/>
                </a:cubicBezTo>
                <a:lnTo>
                  <a:pt x="8134850" y="957971"/>
                </a:lnTo>
                <a:cubicBezTo>
                  <a:pt x="8134850" y="957971"/>
                  <a:pt x="8134850" y="959758"/>
                  <a:pt x="8136704" y="959758"/>
                </a:cubicBezTo>
                <a:lnTo>
                  <a:pt x="8145512" y="959758"/>
                </a:lnTo>
                <a:cubicBezTo>
                  <a:pt x="8145512" y="959758"/>
                  <a:pt x="8147366" y="959758"/>
                  <a:pt x="8147366" y="957971"/>
                </a:cubicBezTo>
                <a:lnTo>
                  <a:pt x="8147366" y="866582"/>
                </a:lnTo>
                <a:cubicBezTo>
                  <a:pt x="8147366" y="866582"/>
                  <a:pt x="8147366" y="864795"/>
                  <a:pt x="8145512" y="864795"/>
                </a:cubicBezTo>
                <a:close/>
                <a:moveTo>
                  <a:pt x="6571015" y="864795"/>
                </a:moveTo>
                <a:cubicBezTo>
                  <a:pt x="6571015" y="864795"/>
                  <a:pt x="6569161" y="864795"/>
                  <a:pt x="6569161" y="866582"/>
                </a:cubicBezTo>
                <a:lnTo>
                  <a:pt x="6569161" y="957971"/>
                </a:lnTo>
                <a:cubicBezTo>
                  <a:pt x="6569161" y="957971"/>
                  <a:pt x="6569161" y="959758"/>
                  <a:pt x="6571015" y="959758"/>
                </a:cubicBezTo>
                <a:lnTo>
                  <a:pt x="6579823" y="959758"/>
                </a:lnTo>
                <a:cubicBezTo>
                  <a:pt x="6579823" y="959758"/>
                  <a:pt x="6581677" y="959758"/>
                  <a:pt x="6581677" y="957971"/>
                </a:cubicBezTo>
                <a:lnTo>
                  <a:pt x="6581677" y="866582"/>
                </a:lnTo>
                <a:cubicBezTo>
                  <a:pt x="6581677" y="866582"/>
                  <a:pt x="6581677" y="864795"/>
                  <a:pt x="6579823" y="864795"/>
                </a:cubicBezTo>
                <a:close/>
                <a:moveTo>
                  <a:pt x="5005325" y="864795"/>
                </a:moveTo>
                <a:cubicBezTo>
                  <a:pt x="5005325" y="864795"/>
                  <a:pt x="5003471" y="864795"/>
                  <a:pt x="5003471" y="866582"/>
                </a:cubicBezTo>
                <a:lnTo>
                  <a:pt x="5003471" y="957971"/>
                </a:lnTo>
                <a:cubicBezTo>
                  <a:pt x="5003471" y="957971"/>
                  <a:pt x="5003471" y="959758"/>
                  <a:pt x="5005325" y="959758"/>
                </a:cubicBezTo>
                <a:lnTo>
                  <a:pt x="5014133" y="959758"/>
                </a:lnTo>
                <a:cubicBezTo>
                  <a:pt x="5014133" y="959758"/>
                  <a:pt x="5015987" y="959758"/>
                  <a:pt x="5015987" y="957971"/>
                </a:cubicBezTo>
                <a:lnTo>
                  <a:pt x="5015987" y="866582"/>
                </a:lnTo>
                <a:cubicBezTo>
                  <a:pt x="5015987" y="866582"/>
                  <a:pt x="5015987" y="864795"/>
                  <a:pt x="5014133" y="864795"/>
                </a:cubicBezTo>
                <a:close/>
                <a:moveTo>
                  <a:pt x="3439636" y="864795"/>
                </a:moveTo>
                <a:cubicBezTo>
                  <a:pt x="3439636" y="864795"/>
                  <a:pt x="3437782" y="864795"/>
                  <a:pt x="3437782" y="866582"/>
                </a:cubicBezTo>
                <a:lnTo>
                  <a:pt x="3437782" y="957971"/>
                </a:lnTo>
                <a:cubicBezTo>
                  <a:pt x="3437782" y="957971"/>
                  <a:pt x="3437782" y="959758"/>
                  <a:pt x="3439636" y="959758"/>
                </a:cubicBezTo>
                <a:lnTo>
                  <a:pt x="3448444" y="959758"/>
                </a:lnTo>
                <a:cubicBezTo>
                  <a:pt x="3448444" y="959758"/>
                  <a:pt x="3450298" y="959758"/>
                  <a:pt x="3450298" y="957971"/>
                </a:cubicBezTo>
                <a:lnTo>
                  <a:pt x="3450298" y="866582"/>
                </a:lnTo>
                <a:cubicBezTo>
                  <a:pt x="3450298" y="866582"/>
                  <a:pt x="3450298" y="864795"/>
                  <a:pt x="3448444" y="864795"/>
                </a:cubicBezTo>
                <a:close/>
                <a:moveTo>
                  <a:pt x="1873946" y="864795"/>
                </a:moveTo>
                <a:cubicBezTo>
                  <a:pt x="1873946" y="864795"/>
                  <a:pt x="1872092" y="864795"/>
                  <a:pt x="1872092" y="866582"/>
                </a:cubicBezTo>
                <a:lnTo>
                  <a:pt x="1872092" y="957971"/>
                </a:lnTo>
                <a:cubicBezTo>
                  <a:pt x="1872092" y="957971"/>
                  <a:pt x="1872092" y="959758"/>
                  <a:pt x="1873946" y="959758"/>
                </a:cubicBezTo>
                <a:lnTo>
                  <a:pt x="1882754" y="959758"/>
                </a:lnTo>
                <a:cubicBezTo>
                  <a:pt x="1882754" y="959758"/>
                  <a:pt x="1884608" y="959758"/>
                  <a:pt x="1884608" y="957971"/>
                </a:cubicBezTo>
                <a:lnTo>
                  <a:pt x="1884608" y="866582"/>
                </a:lnTo>
                <a:cubicBezTo>
                  <a:pt x="1884608" y="866582"/>
                  <a:pt x="1884608" y="864795"/>
                  <a:pt x="1882754" y="864795"/>
                </a:cubicBezTo>
                <a:close/>
                <a:moveTo>
                  <a:pt x="308256" y="864795"/>
                </a:moveTo>
                <a:cubicBezTo>
                  <a:pt x="308256" y="864795"/>
                  <a:pt x="306402" y="864795"/>
                  <a:pt x="306402" y="866582"/>
                </a:cubicBezTo>
                <a:lnTo>
                  <a:pt x="306402" y="957971"/>
                </a:lnTo>
                <a:cubicBezTo>
                  <a:pt x="306402" y="957971"/>
                  <a:pt x="306402" y="959758"/>
                  <a:pt x="308256" y="959758"/>
                </a:cubicBezTo>
                <a:lnTo>
                  <a:pt x="317064" y="959758"/>
                </a:lnTo>
                <a:cubicBezTo>
                  <a:pt x="317064" y="959758"/>
                  <a:pt x="318918" y="959758"/>
                  <a:pt x="318918" y="957971"/>
                </a:cubicBezTo>
                <a:lnTo>
                  <a:pt x="318918" y="866582"/>
                </a:lnTo>
                <a:cubicBezTo>
                  <a:pt x="318918" y="866582"/>
                  <a:pt x="318918" y="864795"/>
                  <a:pt x="317064" y="864795"/>
                </a:cubicBezTo>
                <a:close/>
                <a:moveTo>
                  <a:pt x="9702393" y="679131"/>
                </a:moveTo>
                <a:cubicBezTo>
                  <a:pt x="9702393" y="679131"/>
                  <a:pt x="9700539" y="679131"/>
                  <a:pt x="9700539" y="680918"/>
                </a:cubicBezTo>
                <a:lnTo>
                  <a:pt x="9700539" y="772307"/>
                </a:lnTo>
                <a:cubicBezTo>
                  <a:pt x="9700539" y="772307"/>
                  <a:pt x="9700539" y="774094"/>
                  <a:pt x="9702393" y="774094"/>
                </a:cubicBezTo>
                <a:lnTo>
                  <a:pt x="9711201" y="774094"/>
                </a:lnTo>
                <a:cubicBezTo>
                  <a:pt x="9711201" y="774094"/>
                  <a:pt x="9713055" y="774094"/>
                  <a:pt x="9713055" y="772307"/>
                </a:cubicBezTo>
                <a:lnTo>
                  <a:pt x="9713055" y="680918"/>
                </a:lnTo>
                <a:cubicBezTo>
                  <a:pt x="9713055" y="680918"/>
                  <a:pt x="9713055" y="679131"/>
                  <a:pt x="9711201" y="679131"/>
                </a:cubicBezTo>
                <a:close/>
                <a:moveTo>
                  <a:pt x="8136704" y="679131"/>
                </a:moveTo>
                <a:cubicBezTo>
                  <a:pt x="8136704" y="679131"/>
                  <a:pt x="8134850" y="679131"/>
                  <a:pt x="8134850" y="680918"/>
                </a:cubicBezTo>
                <a:lnTo>
                  <a:pt x="8134850" y="772307"/>
                </a:lnTo>
                <a:cubicBezTo>
                  <a:pt x="8134850" y="772307"/>
                  <a:pt x="8134850" y="774094"/>
                  <a:pt x="8136704" y="774094"/>
                </a:cubicBezTo>
                <a:lnTo>
                  <a:pt x="8145512" y="774094"/>
                </a:lnTo>
                <a:cubicBezTo>
                  <a:pt x="8145512" y="774094"/>
                  <a:pt x="8147366" y="774094"/>
                  <a:pt x="8147366" y="772307"/>
                </a:cubicBezTo>
                <a:lnTo>
                  <a:pt x="8147366" y="680918"/>
                </a:lnTo>
                <a:cubicBezTo>
                  <a:pt x="8147366" y="680918"/>
                  <a:pt x="8147366" y="679131"/>
                  <a:pt x="8145512" y="679131"/>
                </a:cubicBezTo>
                <a:close/>
                <a:moveTo>
                  <a:pt x="6571015" y="679131"/>
                </a:moveTo>
                <a:cubicBezTo>
                  <a:pt x="6571015" y="679131"/>
                  <a:pt x="6569161" y="679131"/>
                  <a:pt x="6569161" y="680918"/>
                </a:cubicBezTo>
                <a:lnTo>
                  <a:pt x="6569161" y="772307"/>
                </a:lnTo>
                <a:cubicBezTo>
                  <a:pt x="6569161" y="772307"/>
                  <a:pt x="6569161" y="774094"/>
                  <a:pt x="6571015" y="774094"/>
                </a:cubicBezTo>
                <a:lnTo>
                  <a:pt x="6579823" y="774094"/>
                </a:lnTo>
                <a:cubicBezTo>
                  <a:pt x="6579823" y="774094"/>
                  <a:pt x="6581677" y="774094"/>
                  <a:pt x="6581677" y="772307"/>
                </a:cubicBezTo>
                <a:lnTo>
                  <a:pt x="6581677" y="680918"/>
                </a:lnTo>
                <a:cubicBezTo>
                  <a:pt x="6581677" y="680918"/>
                  <a:pt x="6581677" y="679131"/>
                  <a:pt x="6579823" y="679131"/>
                </a:cubicBezTo>
                <a:close/>
                <a:moveTo>
                  <a:pt x="5005325" y="679131"/>
                </a:moveTo>
                <a:cubicBezTo>
                  <a:pt x="5005325" y="679131"/>
                  <a:pt x="5003471" y="679131"/>
                  <a:pt x="5003471" y="680918"/>
                </a:cubicBezTo>
                <a:lnTo>
                  <a:pt x="5003471" y="772307"/>
                </a:lnTo>
                <a:cubicBezTo>
                  <a:pt x="5003471" y="772307"/>
                  <a:pt x="5003471" y="774094"/>
                  <a:pt x="5005325" y="774094"/>
                </a:cubicBezTo>
                <a:lnTo>
                  <a:pt x="5014133" y="774094"/>
                </a:lnTo>
                <a:cubicBezTo>
                  <a:pt x="5014133" y="774094"/>
                  <a:pt x="5015987" y="774094"/>
                  <a:pt x="5015987" y="772307"/>
                </a:cubicBezTo>
                <a:lnTo>
                  <a:pt x="5015987" y="680918"/>
                </a:lnTo>
                <a:cubicBezTo>
                  <a:pt x="5015987" y="680918"/>
                  <a:pt x="5015987" y="679131"/>
                  <a:pt x="5014133" y="679131"/>
                </a:cubicBezTo>
                <a:close/>
                <a:moveTo>
                  <a:pt x="3439636" y="679131"/>
                </a:moveTo>
                <a:cubicBezTo>
                  <a:pt x="3439636" y="679131"/>
                  <a:pt x="3437782" y="679131"/>
                  <a:pt x="3437782" y="680918"/>
                </a:cubicBezTo>
                <a:lnTo>
                  <a:pt x="3437782" y="772307"/>
                </a:lnTo>
                <a:cubicBezTo>
                  <a:pt x="3437782" y="772307"/>
                  <a:pt x="3437782" y="774094"/>
                  <a:pt x="3439636" y="774094"/>
                </a:cubicBezTo>
                <a:lnTo>
                  <a:pt x="3448444" y="774094"/>
                </a:lnTo>
                <a:cubicBezTo>
                  <a:pt x="3448444" y="774094"/>
                  <a:pt x="3450298" y="774094"/>
                  <a:pt x="3450298" y="772307"/>
                </a:cubicBezTo>
                <a:lnTo>
                  <a:pt x="3450298" y="680918"/>
                </a:lnTo>
                <a:cubicBezTo>
                  <a:pt x="3450298" y="680918"/>
                  <a:pt x="3450298" y="679131"/>
                  <a:pt x="3448444" y="679131"/>
                </a:cubicBezTo>
                <a:close/>
                <a:moveTo>
                  <a:pt x="1873946" y="679131"/>
                </a:moveTo>
                <a:cubicBezTo>
                  <a:pt x="1873946" y="679131"/>
                  <a:pt x="1872092" y="679131"/>
                  <a:pt x="1872092" y="680918"/>
                </a:cubicBezTo>
                <a:lnTo>
                  <a:pt x="1872092" y="772307"/>
                </a:lnTo>
                <a:cubicBezTo>
                  <a:pt x="1872092" y="772307"/>
                  <a:pt x="1872092" y="774094"/>
                  <a:pt x="1873946" y="774094"/>
                </a:cubicBezTo>
                <a:lnTo>
                  <a:pt x="1882754" y="774094"/>
                </a:lnTo>
                <a:cubicBezTo>
                  <a:pt x="1882754" y="774094"/>
                  <a:pt x="1884608" y="774094"/>
                  <a:pt x="1884608" y="772307"/>
                </a:cubicBezTo>
                <a:lnTo>
                  <a:pt x="1884608" y="680918"/>
                </a:lnTo>
                <a:cubicBezTo>
                  <a:pt x="1884608" y="680918"/>
                  <a:pt x="1884608" y="679131"/>
                  <a:pt x="1882754" y="679131"/>
                </a:cubicBezTo>
                <a:close/>
                <a:moveTo>
                  <a:pt x="308256" y="679131"/>
                </a:moveTo>
                <a:cubicBezTo>
                  <a:pt x="308256" y="679131"/>
                  <a:pt x="306402" y="679131"/>
                  <a:pt x="306402" y="680918"/>
                </a:cubicBezTo>
                <a:lnTo>
                  <a:pt x="306402" y="772307"/>
                </a:lnTo>
                <a:cubicBezTo>
                  <a:pt x="306402" y="772307"/>
                  <a:pt x="306402" y="774094"/>
                  <a:pt x="308256" y="774094"/>
                </a:cubicBezTo>
                <a:lnTo>
                  <a:pt x="317064" y="774094"/>
                </a:lnTo>
                <a:cubicBezTo>
                  <a:pt x="317064" y="774094"/>
                  <a:pt x="318918" y="774094"/>
                  <a:pt x="318918" y="772307"/>
                </a:cubicBezTo>
                <a:lnTo>
                  <a:pt x="318918" y="680918"/>
                </a:lnTo>
                <a:cubicBezTo>
                  <a:pt x="318918" y="680918"/>
                  <a:pt x="318918" y="679131"/>
                  <a:pt x="317064" y="679131"/>
                </a:cubicBezTo>
                <a:close/>
                <a:moveTo>
                  <a:pt x="9702393" y="493467"/>
                </a:moveTo>
                <a:cubicBezTo>
                  <a:pt x="9702393" y="493467"/>
                  <a:pt x="9700539" y="493467"/>
                  <a:pt x="9700539" y="495254"/>
                </a:cubicBezTo>
                <a:lnTo>
                  <a:pt x="9700539" y="586643"/>
                </a:lnTo>
                <a:cubicBezTo>
                  <a:pt x="9700539" y="586643"/>
                  <a:pt x="9700539" y="588430"/>
                  <a:pt x="9702393" y="588430"/>
                </a:cubicBezTo>
                <a:lnTo>
                  <a:pt x="9711201" y="588430"/>
                </a:lnTo>
                <a:cubicBezTo>
                  <a:pt x="9711201" y="588430"/>
                  <a:pt x="9713055" y="588430"/>
                  <a:pt x="9713055" y="586643"/>
                </a:cubicBezTo>
                <a:lnTo>
                  <a:pt x="9713055" y="495254"/>
                </a:lnTo>
                <a:cubicBezTo>
                  <a:pt x="9713055" y="495254"/>
                  <a:pt x="9713055" y="493467"/>
                  <a:pt x="9711201" y="493467"/>
                </a:cubicBezTo>
                <a:close/>
                <a:moveTo>
                  <a:pt x="8136704" y="493467"/>
                </a:moveTo>
                <a:cubicBezTo>
                  <a:pt x="8136704" y="493467"/>
                  <a:pt x="8134850" y="493467"/>
                  <a:pt x="8134850" y="495254"/>
                </a:cubicBezTo>
                <a:lnTo>
                  <a:pt x="8134850" y="586643"/>
                </a:lnTo>
                <a:cubicBezTo>
                  <a:pt x="8134850" y="586643"/>
                  <a:pt x="8134850" y="588430"/>
                  <a:pt x="8136704" y="588430"/>
                </a:cubicBezTo>
                <a:lnTo>
                  <a:pt x="8145512" y="588430"/>
                </a:lnTo>
                <a:cubicBezTo>
                  <a:pt x="8145512" y="588430"/>
                  <a:pt x="8147366" y="588430"/>
                  <a:pt x="8147366" y="586643"/>
                </a:cubicBezTo>
                <a:lnTo>
                  <a:pt x="8147366" y="495254"/>
                </a:lnTo>
                <a:cubicBezTo>
                  <a:pt x="8147366" y="495254"/>
                  <a:pt x="8147366" y="493467"/>
                  <a:pt x="8145512" y="493467"/>
                </a:cubicBezTo>
                <a:close/>
                <a:moveTo>
                  <a:pt x="6571015" y="493467"/>
                </a:moveTo>
                <a:cubicBezTo>
                  <a:pt x="6571015" y="493467"/>
                  <a:pt x="6569161" y="493467"/>
                  <a:pt x="6569161" y="495254"/>
                </a:cubicBezTo>
                <a:lnTo>
                  <a:pt x="6569161" y="586643"/>
                </a:lnTo>
                <a:cubicBezTo>
                  <a:pt x="6569161" y="586643"/>
                  <a:pt x="6569161" y="588430"/>
                  <a:pt x="6571015" y="588430"/>
                </a:cubicBezTo>
                <a:lnTo>
                  <a:pt x="6579823" y="588430"/>
                </a:lnTo>
                <a:cubicBezTo>
                  <a:pt x="6579823" y="588430"/>
                  <a:pt x="6581677" y="588430"/>
                  <a:pt x="6581677" y="586643"/>
                </a:cubicBezTo>
                <a:lnTo>
                  <a:pt x="6581677" y="495254"/>
                </a:lnTo>
                <a:cubicBezTo>
                  <a:pt x="6581677" y="495254"/>
                  <a:pt x="6581677" y="493467"/>
                  <a:pt x="6579823" y="493467"/>
                </a:cubicBezTo>
                <a:close/>
                <a:moveTo>
                  <a:pt x="5005325" y="493467"/>
                </a:moveTo>
                <a:cubicBezTo>
                  <a:pt x="5005325" y="493467"/>
                  <a:pt x="5003471" y="493467"/>
                  <a:pt x="5003471" y="495254"/>
                </a:cubicBezTo>
                <a:lnTo>
                  <a:pt x="5003471" y="586643"/>
                </a:lnTo>
                <a:cubicBezTo>
                  <a:pt x="5003471" y="586643"/>
                  <a:pt x="5003471" y="588430"/>
                  <a:pt x="5005325" y="588430"/>
                </a:cubicBezTo>
                <a:lnTo>
                  <a:pt x="5014133" y="588430"/>
                </a:lnTo>
                <a:cubicBezTo>
                  <a:pt x="5014133" y="588430"/>
                  <a:pt x="5015987" y="588430"/>
                  <a:pt x="5015987" y="586643"/>
                </a:cubicBezTo>
                <a:lnTo>
                  <a:pt x="5015987" y="495254"/>
                </a:lnTo>
                <a:cubicBezTo>
                  <a:pt x="5015987" y="495254"/>
                  <a:pt x="5015987" y="493467"/>
                  <a:pt x="5014133" y="493467"/>
                </a:cubicBezTo>
                <a:close/>
                <a:moveTo>
                  <a:pt x="3439636" y="493467"/>
                </a:moveTo>
                <a:cubicBezTo>
                  <a:pt x="3439636" y="493467"/>
                  <a:pt x="3437782" y="493467"/>
                  <a:pt x="3437782" y="495254"/>
                </a:cubicBezTo>
                <a:lnTo>
                  <a:pt x="3437782" y="586643"/>
                </a:lnTo>
                <a:cubicBezTo>
                  <a:pt x="3437782" y="586643"/>
                  <a:pt x="3437782" y="588430"/>
                  <a:pt x="3439636" y="588430"/>
                </a:cubicBezTo>
                <a:lnTo>
                  <a:pt x="3448444" y="588430"/>
                </a:lnTo>
                <a:cubicBezTo>
                  <a:pt x="3448444" y="588430"/>
                  <a:pt x="3450298" y="588430"/>
                  <a:pt x="3450298" y="586643"/>
                </a:cubicBezTo>
                <a:lnTo>
                  <a:pt x="3450298" y="495254"/>
                </a:lnTo>
                <a:cubicBezTo>
                  <a:pt x="3450298" y="495254"/>
                  <a:pt x="3450298" y="493467"/>
                  <a:pt x="3448444" y="493467"/>
                </a:cubicBezTo>
                <a:close/>
                <a:moveTo>
                  <a:pt x="1873946" y="493467"/>
                </a:moveTo>
                <a:cubicBezTo>
                  <a:pt x="1873946" y="493467"/>
                  <a:pt x="1872092" y="493467"/>
                  <a:pt x="1872092" y="495254"/>
                </a:cubicBezTo>
                <a:lnTo>
                  <a:pt x="1872092" y="586643"/>
                </a:lnTo>
                <a:cubicBezTo>
                  <a:pt x="1872092" y="586643"/>
                  <a:pt x="1872092" y="588430"/>
                  <a:pt x="1873946" y="588430"/>
                </a:cubicBezTo>
                <a:lnTo>
                  <a:pt x="1882754" y="588430"/>
                </a:lnTo>
                <a:cubicBezTo>
                  <a:pt x="1882754" y="588430"/>
                  <a:pt x="1884608" y="588430"/>
                  <a:pt x="1884608" y="586643"/>
                </a:cubicBezTo>
                <a:lnTo>
                  <a:pt x="1884608" y="495254"/>
                </a:lnTo>
                <a:cubicBezTo>
                  <a:pt x="1884608" y="495254"/>
                  <a:pt x="1884608" y="493467"/>
                  <a:pt x="1882754" y="493467"/>
                </a:cubicBezTo>
                <a:close/>
                <a:moveTo>
                  <a:pt x="308256" y="493467"/>
                </a:moveTo>
                <a:cubicBezTo>
                  <a:pt x="308256" y="493467"/>
                  <a:pt x="306402" y="493467"/>
                  <a:pt x="306402" y="495254"/>
                </a:cubicBezTo>
                <a:lnTo>
                  <a:pt x="306402" y="586643"/>
                </a:lnTo>
                <a:cubicBezTo>
                  <a:pt x="306402" y="586643"/>
                  <a:pt x="306402" y="588430"/>
                  <a:pt x="308256" y="588430"/>
                </a:cubicBezTo>
                <a:lnTo>
                  <a:pt x="317064" y="588430"/>
                </a:lnTo>
                <a:cubicBezTo>
                  <a:pt x="317064" y="588430"/>
                  <a:pt x="318918" y="588430"/>
                  <a:pt x="318918" y="586643"/>
                </a:cubicBezTo>
                <a:lnTo>
                  <a:pt x="318918" y="495254"/>
                </a:lnTo>
                <a:cubicBezTo>
                  <a:pt x="318918" y="495254"/>
                  <a:pt x="318918" y="493467"/>
                  <a:pt x="317064" y="493467"/>
                </a:cubicBezTo>
                <a:close/>
                <a:moveTo>
                  <a:pt x="9702393" y="307803"/>
                </a:moveTo>
                <a:cubicBezTo>
                  <a:pt x="9702393" y="307803"/>
                  <a:pt x="9700539" y="307803"/>
                  <a:pt x="9700539" y="309590"/>
                </a:cubicBezTo>
                <a:lnTo>
                  <a:pt x="9700539" y="400979"/>
                </a:lnTo>
                <a:cubicBezTo>
                  <a:pt x="9700539" y="400979"/>
                  <a:pt x="9700539" y="402766"/>
                  <a:pt x="9702393" y="402766"/>
                </a:cubicBezTo>
                <a:lnTo>
                  <a:pt x="9711201" y="402766"/>
                </a:lnTo>
                <a:cubicBezTo>
                  <a:pt x="9711201" y="402766"/>
                  <a:pt x="9713055" y="402766"/>
                  <a:pt x="9713055" y="400979"/>
                </a:cubicBezTo>
                <a:lnTo>
                  <a:pt x="9713055" y="309590"/>
                </a:lnTo>
                <a:cubicBezTo>
                  <a:pt x="9713055" y="309590"/>
                  <a:pt x="9713055" y="307803"/>
                  <a:pt x="9711201" y="307803"/>
                </a:cubicBezTo>
                <a:close/>
                <a:moveTo>
                  <a:pt x="8136704" y="307803"/>
                </a:moveTo>
                <a:cubicBezTo>
                  <a:pt x="8136704" y="307803"/>
                  <a:pt x="8134850" y="307803"/>
                  <a:pt x="8134850" y="309590"/>
                </a:cubicBezTo>
                <a:lnTo>
                  <a:pt x="8134850" y="400979"/>
                </a:lnTo>
                <a:cubicBezTo>
                  <a:pt x="8134850" y="400979"/>
                  <a:pt x="8134850" y="402766"/>
                  <a:pt x="8136704" y="402766"/>
                </a:cubicBezTo>
                <a:lnTo>
                  <a:pt x="8145512" y="402766"/>
                </a:lnTo>
                <a:cubicBezTo>
                  <a:pt x="8145512" y="402766"/>
                  <a:pt x="8147366" y="402766"/>
                  <a:pt x="8147366" y="400979"/>
                </a:cubicBezTo>
                <a:lnTo>
                  <a:pt x="8147366" y="309590"/>
                </a:lnTo>
                <a:cubicBezTo>
                  <a:pt x="8147366" y="309590"/>
                  <a:pt x="8147366" y="307803"/>
                  <a:pt x="8145512" y="307803"/>
                </a:cubicBezTo>
                <a:close/>
                <a:moveTo>
                  <a:pt x="6571015" y="307803"/>
                </a:moveTo>
                <a:cubicBezTo>
                  <a:pt x="6571015" y="307803"/>
                  <a:pt x="6569161" y="307803"/>
                  <a:pt x="6569161" y="309590"/>
                </a:cubicBezTo>
                <a:lnTo>
                  <a:pt x="6569161" y="400979"/>
                </a:lnTo>
                <a:cubicBezTo>
                  <a:pt x="6569161" y="400979"/>
                  <a:pt x="6569161" y="402766"/>
                  <a:pt x="6571015" y="402766"/>
                </a:cubicBezTo>
                <a:lnTo>
                  <a:pt x="6579823" y="402766"/>
                </a:lnTo>
                <a:cubicBezTo>
                  <a:pt x="6579823" y="402766"/>
                  <a:pt x="6581677" y="402766"/>
                  <a:pt x="6581677" y="400979"/>
                </a:cubicBezTo>
                <a:lnTo>
                  <a:pt x="6581677" y="309590"/>
                </a:lnTo>
                <a:cubicBezTo>
                  <a:pt x="6581677" y="309590"/>
                  <a:pt x="6581677" y="307803"/>
                  <a:pt x="6579823" y="307803"/>
                </a:cubicBezTo>
                <a:close/>
                <a:moveTo>
                  <a:pt x="5005325" y="307803"/>
                </a:moveTo>
                <a:cubicBezTo>
                  <a:pt x="5005325" y="307803"/>
                  <a:pt x="5003471" y="307803"/>
                  <a:pt x="5003471" y="309590"/>
                </a:cubicBezTo>
                <a:lnTo>
                  <a:pt x="5003471" y="400979"/>
                </a:lnTo>
                <a:cubicBezTo>
                  <a:pt x="5003471" y="400979"/>
                  <a:pt x="5003471" y="402766"/>
                  <a:pt x="5005325" y="402766"/>
                </a:cubicBezTo>
                <a:lnTo>
                  <a:pt x="5014133" y="402766"/>
                </a:lnTo>
                <a:cubicBezTo>
                  <a:pt x="5014133" y="402766"/>
                  <a:pt x="5015987" y="402766"/>
                  <a:pt x="5015987" y="400979"/>
                </a:cubicBezTo>
                <a:lnTo>
                  <a:pt x="5015987" y="309590"/>
                </a:lnTo>
                <a:cubicBezTo>
                  <a:pt x="5015987" y="309590"/>
                  <a:pt x="5015987" y="307803"/>
                  <a:pt x="5014133" y="307803"/>
                </a:cubicBezTo>
                <a:close/>
                <a:moveTo>
                  <a:pt x="3439636" y="307803"/>
                </a:moveTo>
                <a:cubicBezTo>
                  <a:pt x="3439636" y="307803"/>
                  <a:pt x="3437782" y="307803"/>
                  <a:pt x="3437782" y="309590"/>
                </a:cubicBezTo>
                <a:lnTo>
                  <a:pt x="3437782" y="400979"/>
                </a:lnTo>
                <a:cubicBezTo>
                  <a:pt x="3437782" y="400979"/>
                  <a:pt x="3437782" y="402766"/>
                  <a:pt x="3439636" y="402766"/>
                </a:cubicBezTo>
                <a:lnTo>
                  <a:pt x="3448444" y="402766"/>
                </a:lnTo>
                <a:cubicBezTo>
                  <a:pt x="3448444" y="402766"/>
                  <a:pt x="3450298" y="402766"/>
                  <a:pt x="3450298" y="400979"/>
                </a:cubicBezTo>
                <a:lnTo>
                  <a:pt x="3450298" y="309590"/>
                </a:lnTo>
                <a:cubicBezTo>
                  <a:pt x="3450298" y="309590"/>
                  <a:pt x="3450298" y="307803"/>
                  <a:pt x="3448444" y="307803"/>
                </a:cubicBezTo>
                <a:close/>
                <a:moveTo>
                  <a:pt x="1873946" y="307803"/>
                </a:moveTo>
                <a:cubicBezTo>
                  <a:pt x="1873946" y="307803"/>
                  <a:pt x="1872092" y="307803"/>
                  <a:pt x="1872092" y="309590"/>
                </a:cubicBezTo>
                <a:lnTo>
                  <a:pt x="1872092" y="400979"/>
                </a:lnTo>
                <a:cubicBezTo>
                  <a:pt x="1872092" y="400979"/>
                  <a:pt x="1872092" y="402766"/>
                  <a:pt x="1873946" y="402766"/>
                </a:cubicBezTo>
                <a:lnTo>
                  <a:pt x="1882754" y="402766"/>
                </a:lnTo>
                <a:cubicBezTo>
                  <a:pt x="1882754" y="402766"/>
                  <a:pt x="1884608" y="402766"/>
                  <a:pt x="1884608" y="400979"/>
                </a:cubicBezTo>
                <a:lnTo>
                  <a:pt x="1884608" y="309590"/>
                </a:lnTo>
                <a:cubicBezTo>
                  <a:pt x="1884608" y="309590"/>
                  <a:pt x="1884608" y="307803"/>
                  <a:pt x="1882754" y="307803"/>
                </a:cubicBezTo>
                <a:close/>
                <a:moveTo>
                  <a:pt x="308256" y="307803"/>
                </a:moveTo>
                <a:cubicBezTo>
                  <a:pt x="308256" y="307803"/>
                  <a:pt x="306402" y="307803"/>
                  <a:pt x="306402" y="309590"/>
                </a:cubicBezTo>
                <a:lnTo>
                  <a:pt x="306402" y="400979"/>
                </a:lnTo>
                <a:cubicBezTo>
                  <a:pt x="306402" y="400979"/>
                  <a:pt x="306402" y="402766"/>
                  <a:pt x="308256" y="402766"/>
                </a:cubicBezTo>
                <a:lnTo>
                  <a:pt x="317064" y="402766"/>
                </a:lnTo>
                <a:cubicBezTo>
                  <a:pt x="317064" y="402766"/>
                  <a:pt x="318918" y="402766"/>
                  <a:pt x="318918" y="400979"/>
                </a:cubicBezTo>
                <a:lnTo>
                  <a:pt x="318918" y="309590"/>
                </a:lnTo>
                <a:cubicBezTo>
                  <a:pt x="318918" y="309590"/>
                  <a:pt x="318918" y="307803"/>
                  <a:pt x="317064" y="307803"/>
                </a:cubicBezTo>
                <a:close/>
                <a:moveTo>
                  <a:pt x="9702393" y="122139"/>
                </a:moveTo>
                <a:cubicBezTo>
                  <a:pt x="9702393" y="122139"/>
                  <a:pt x="9700539" y="122139"/>
                  <a:pt x="9700539" y="123926"/>
                </a:cubicBezTo>
                <a:lnTo>
                  <a:pt x="9700539" y="215315"/>
                </a:lnTo>
                <a:cubicBezTo>
                  <a:pt x="9700539" y="215315"/>
                  <a:pt x="9700539" y="217102"/>
                  <a:pt x="9702393" y="217102"/>
                </a:cubicBezTo>
                <a:lnTo>
                  <a:pt x="9711201" y="217102"/>
                </a:lnTo>
                <a:cubicBezTo>
                  <a:pt x="9711201" y="217102"/>
                  <a:pt x="9713055" y="217102"/>
                  <a:pt x="9713055" y="215315"/>
                </a:cubicBezTo>
                <a:lnTo>
                  <a:pt x="9713055" y="123926"/>
                </a:lnTo>
                <a:cubicBezTo>
                  <a:pt x="9713055" y="123926"/>
                  <a:pt x="9713055" y="122139"/>
                  <a:pt x="9711201" y="122139"/>
                </a:cubicBezTo>
                <a:close/>
                <a:moveTo>
                  <a:pt x="8136704" y="122139"/>
                </a:moveTo>
                <a:cubicBezTo>
                  <a:pt x="8136704" y="122139"/>
                  <a:pt x="8134850" y="122139"/>
                  <a:pt x="8134850" y="123926"/>
                </a:cubicBezTo>
                <a:lnTo>
                  <a:pt x="8134850" y="215315"/>
                </a:lnTo>
                <a:cubicBezTo>
                  <a:pt x="8134850" y="215315"/>
                  <a:pt x="8134850" y="217102"/>
                  <a:pt x="8136704" y="217102"/>
                </a:cubicBezTo>
                <a:lnTo>
                  <a:pt x="8145512" y="217102"/>
                </a:lnTo>
                <a:cubicBezTo>
                  <a:pt x="8145512" y="217102"/>
                  <a:pt x="8147366" y="217102"/>
                  <a:pt x="8147366" y="215315"/>
                </a:cubicBezTo>
                <a:lnTo>
                  <a:pt x="8147366" y="123926"/>
                </a:lnTo>
                <a:cubicBezTo>
                  <a:pt x="8147366" y="123926"/>
                  <a:pt x="8147366" y="122139"/>
                  <a:pt x="8145512" y="122139"/>
                </a:cubicBezTo>
                <a:close/>
                <a:moveTo>
                  <a:pt x="6571015" y="122139"/>
                </a:moveTo>
                <a:cubicBezTo>
                  <a:pt x="6571015" y="122139"/>
                  <a:pt x="6569161" y="122139"/>
                  <a:pt x="6569161" y="123926"/>
                </a:cubicBezTo>
                <a:lnTo>
                  <a:pt x="6569161" y="215315"/>
                </a:lnTo>
                <a:cubicBezTo>
                  <a:pt x="6569161" y="215315"/>
                  <a:pt x="6569161" y="217102"/>
                  <a:pt x="6571015" y="217102"/>
                </a:cubicBezTo>
                <a:lnTo>
                  <a:pt x="6579823" y="217102"/>
                </a:lnTo>
                <a:cubicBezTo>
                  <a:pt x="6579823" y="217102"/>
                  <a:pt x="6581677" y="217102"/>
                  <a:pt x="6581677" y="215315"/>
                </a:cubicBezTo>
                <a:lnTo>
                  <a:pt x="6581677" y="123926"/>
                </a:lnTo>
                <a:cubicBezTo>
                  <a:pt x="6581677" y="123926"/>
                  <a:pt x="6581677" y="122139"/>
                  <a:pt x="6579823" y="122139"/>
                </a:cubicBezTo>
                <a:close/>
                <a:moveTo>
                  <a:pt x="5005325" y="122139"/>
                </a:moveTo>
                <a:cubicBezTo>
                  <a:pt x="5005325" y="122139"/>
                  <a:pt x="5003471" y="122139"/>
                  <a:pt x="5003471" y="123926"/>
                </a:cubicBezTo>
                <a:lnTo>
                  <a:pt x="5003471" y="215315"/>
                </a:lnTo>
                <a:cubicBezTo>
                  <a:pt x="5003471" y="215315"/>
                  <a:pt x="5003471" y="217102"/>
                  <a:pt x="5005325" y="217102"/>
                </a:cubicBezTo>
                <a:lnTo>
                  <a:pt x="5014133" y="217102"/>
                </a:lnTo>
                <a:cubicBezTo>
                  <a:pt x="5014133" y="217102"/>
                  <a:pt x="5015987" y="217102"/>
                  <a:pt x="5015987" y="215315"/>
                </a:cubicBezTo>
                <a:lnTo>
                  <a:pt x="5015987" y="123926"/>
                </a:lnTo>
                <a:cubicBezTo>
                  <a:pt x="5015987" y="123926"/>
                  <a:pt x="5015987" y="122139"/>
                  <a:pt x="5014133" y="122139"/>
                </a:cubicBezTo>
                <a:close/>
                <a:moveTo>
                  <a:pt x="3439636" y="122139"/>
                </a:moveTo>
                <a:cubicBezTo>
                  <a:pt x="3439636" y="122139"/>
                  <a:pt x="3437782" y="122139"/>
                  <a:pt x="3437782" y="123926"/>
                </a:cubicBezTo>
                <a:lnTo>
                  <a:pt x="3437782" y="215315"/>
                </a:lnTo>
                <a:cubicBezTo>
                  <a:pt x="3437782" y="215315"/>
                  <a:pt x="3437782" y="217102"/>
                  <a:pt x="3439636" y="217102"/>
                </a:cubicBezTo>
                <a:lnTo>
                  <a:pt x="3448444" y="217102"/>
                </a:lnTo>
                <a:cubicBezTo>
                  <a:pt x="3448444" y="217102"/>
                  <a:pt x="3450298" y="217102"/>
                  <a:pt x="3450298" y="215315"/>
                </a:cubicBezTo>
                <a:lnTo>
                  <a:pt x="3450298" y="123926"/>
                </a:lnTo>
                <a:cubicBezTo>
                  <a:pt x="3450298" y="123926"/>
                  <a:pt x="3450298" y="122139"/>
                  <a:pt x="3448444" y="122139"/>
                </a:cubicBezTo>
                <a:close/>
                <a:moveTo>
                  <a:pt x="1873946" y="122139"/>
                </a:moveTo>
                <a:cubicBezTo>
                  <a:pt x="1873946" y="122139"/>
                  <a:pt x="1872092" y="122139"/>
                  <a:pt x="1872092" y="123926"/>
                </a:cubicBezTo>
                <a:lnTo>
                  <a:pt x="1872092" y="215315"/>
                </a:lnTo>
                <a:cubicBezTo>
                  <a:pt x="1872092" y="215315"/>
                  <a:pt x="1872092" y="217102"/>
                  <a:pt x="1873946" y="217102"/>
                </a:cubicBezTo>
                <a:lnTo>
                  <a:pt x="1882754" y="217102"/>
                </a:lnTo>
                <a:cubicBezTo>
                  <a:pt x="1882754" y="217102"/>
                  <a:pt x="1884608" y="217102"/>
                  <a:pt x="1884608" y="215315"/>
                </a:cubicBezTo>
                <a:lnTo>
                  <a:pt x="1884608" y="123926"/>
                </a:lnTo>
                <a:cubicBezTo>
                  <a:pt x="1884608" y="123926"/>
                  <a:pt x="1884608" y="122139"/>
                  <a:pt x="1882754" y="122139"/>
                </a:cubicBezTo>
                <a:close/>
                <a:moveTo>
                  <a:pt x="308256" y="122139"/>
                </a:moveTo>
                <a:cubicBezTo>
                  <a:pt x="308256" y="122139"/>
                  <a:pt x="306402" y="122139"/>
                  <a:pt x="306402" y="123926"/>
                </a:cubicBezTo>
                <a:lnTo>
                  <a:pt x="306402" y="215315"/>
                </a:lnTo>
                <a:cubicBezTo>
                  <a:pt x="306402" y="215315"/>
                  <a:pt x="306402" y="217102"/>
                  <a:pt x="308256" y="217102"/>
                </a:cubicBezTo>
                <a:lnTo>
                  <a:pt x="317064" y="217102"/>
                </a:lnTo>
                <a:cubicBezTo>
                  <a:pt x="317064" y="217102"/>
                  <a:pt x="318918" y="217102"/>
                  <a:pt x="318918" y="215315"/>
                </a:cubicBezTo>
                <a:lnTo>
                  <a:pt x="318918" y="123926"/>
                </a:lnTo>
                <a:cubicBezTo>
                  <a:pt x="318918" y="123926"/>
                  <a:pt x="318918" y="122139"/>
                  <a:pt x="317064" y="122139"/>
                </a:cubicBezTo>
                <a:close/>
                <a:moveTo>
                  <a:pt x="0" y="0"/>
                </a:moveTo>
                <a:lnTo>
                  <a:pt x="306402" y="0"/>
                </a:lnTo>
                <a:lnTo>
                  <a:pt x="306402" y="29651"/>
                </a:lnTo>
                <a:cubicBezTo>
                  <a:pt x="306402" y="29651"/>
                  <a:pt x="306402" y="31438"/>
                  <a:pt x="308256" y="31438"/>
                </a:cubicBezTo>
                <a:lnTo>
                  <a:pt x="317064" y="31438"/>
                </a:lnTo>
                <a:cubicBezTo>
                  <a:pt x="317064" y="31438"/>
                  <a:pt x="318918" y="31438"/>
                  <a:pt x="318918" y="29651"/>
                </a:cubicBezTo>
                <a:lnTo>
                  <a:pt x="318918" y="0"/>
                </a:lnTo>
                <a:lnTo>
                  <a:pt x="1872092" y="0"/>
                </a:lnTo>
                <a:lnTo>
                  <a:pt x="1872092" y="29651"/>
                </a:lnTo>
                <a:cubicBezTo>
                  <a:pt x="1872092" y="29651"/>
                  <a:pt x="1872092" y="31438"/>
                  <a:pt x="1873946" y="31438"/>
                </a:cubicBezTo>
                <a:lnTo>
                  <a:pt x="1882754" y="31438"/>
                </a:lnTo>
                <a:cubicBezTo>
                  <a:pt x="1882754" y="31438"/>
                  <a:pt x="1884608" y="31438"/>
                  <a:pt x="1884608" y="29651"/>
                </a:cubicBezTo>
                <a:lnTo>
                  <a:pt x="1884608" y="0"/>
                </a:lnTo>
                <a:lnTo>
                  <a:pt x="3437782" y="0"/>
                </a:lnTo>
                <a:lnTo>
                  <a:pt x="3437782" y="29651"/>
                </a:lnTo>
                <a:cubicBezTo>
                  <a:pt x="3437782" y="29651"/>
                  <a:pt x="3437782" y="31438"/>
                  <a:pt x="3439636" y="31438"/>
                </a:cubicBezTo>
                <a:lnTo>
                  <a:pt x="3448444" y="31438"/>
                </a:lnTo>
                <a:cubicBezTo>
                  <a:pt x="3448444" y="31438"/>
                  <a:pt x="3450298" y="31438"/>
                  <a:pt x="3450298" y="29651"/>
                </a:cubicBezTo>
                <a:lnTo>
                  <a:pt x="3450298" y="0"/>
                </a:lnTo>
                <a:lnTo>
                  <a:pt x="5003471" y="0"/>
                </a:lnTo>
                <a:lnTo>
                  <a:pt x="5003471" y="29651"/>
                </a:lnTo>
                <a:cubicBezTo>
                  <a:pt x="5003471" y="29651"/>
                  <a:pt x="5003471" y="31438"/>
                  <a:pt x="5005325" y="31438"/>
                </a:cubicBezTo>
                <a:lnTo>
                  <a:pt x="5014133" y="31438"/>
                </a:lnTo>
                <a:cubicBezTo>
                  <a:pt x="5014133" y="31438"/>
                  <a:pt x="5015987" y="31438"/>
                  <a:pt x="5015987" y="29651"/>
                </a:cubicBezTo>
                <a:lnTo>
                  <a:pt x="5015987" y="0"/>
                </a:lnTo>
                <a:lnTo>
                  <a:pt x="6569161" y="0"/>
                </a:lnTo>
                <a:lnTo>
                  <a:pt x="6569161" y="29651"/>
                </a:lnTo>
                <a:cubicBezTo>
                  <a:pt x="6569161" y="29651"/>
                  <a:pt x="6569161" y="31438"/>
                  <a:pt x="6571015" y="31438"/>
                </a:cubicBezTo>
                <a:lnTo>
                  <a:pt x="6579823" y="31438"/>
                </a:lnTo>
                <a:cubicBezTo>
                  <a:pt x="6579823" y="31438"/>
                  <a:pt x="6581677" y="31438"/>
                  <a:pt x="6581677" y="29651"/>
                </a:cubicBezTo>
                <a:lnTo>
                  <a:pt x="6581677" y="0"/>
                </a:lnTo>
                <a:lnTo>
                  <a:pt x="8134850" y="0"/>
                </a:lnTo>
                <a:lnTo>
                  <a:pt x="8134850" y="29651"/>
                </a:lnTo>
                <a:cubicBezTo>
                  <a:pt x="8134850" y="29651"/>
                  <a:pt x="8134850" y="31438"/>
                  <a:pt x="8136704" y="31438"/>
                </a:cubicBezTo>
                <a:lnTo>
                  <a:pt x="8145512" y="31438"/>
                </a:lnTo>
                <a:cubicBezTo>
                  <a:pt x="8145512" y="31438"/>
                  <a:pt x="8147366" y="31438"/>
                  <a:pt x="8147366" y="29651"/>
                </a:cubicBezTo>
                <a:lnTo>
                  <a:pt x="8147366" y="0"/>
                </a:lnTo>
                <a:lnTo>
                  <a:pt x="9700539" y="0"/>
                </a:lnTo>
                <a:lnTo>
                  <a:pt x="9700539" y="29651"/>
                </a:lnTo>
                <a:cubicBezTo>
                  <a:pt x="9700539" y="29651"/>
                  <a:pt x="9700539" y="31438"/>
                  <a:pt x="9702393" y="31438"/>
                </a:cubicBezTo>
                <a:lnTo>
                  <a:pt x="9711201" y="31438"/>
                </a:lnTo>
                <a:cubicBezTo>
                  <a:pt x="9711201" y="31438"/>
                  <a:pt x="9713055" y="31438"/>
                  <a:pt x="9713055" y="29651"/>
                </a:cubicBezTo>
                <a:lnTo>
                  <a:pt x="9713055" y="0"/>
                </a:lnTo>
                <a:lnTo>
                  <a:pt x="9741347" y="0"/>
                </a:lnTo>
                <a:cubicBezTo>
                  <a:pt x="9888419" y="0"/>
                  <a:pt x="10007644" y="119225"/>
                  <a:pt x="10007644" y="266297"/>
                </a:cubicBezTo>
                <a:lnTo>
                  <a:pt x="10007644" y="1064789"/>
                </a:lnTo>
                <a:cubicBezTo>
                  <a:pt x="10007644" y="1211861"/>
                  <a:pt x="9888419" y="1331086"/>
                  <a:pt x="9741347" y="1331086"/>
                </a:cubicBezTo>
                <a:lnTo>
                  <a:pt x="0" y="1331086"/>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p>
        </p:txBody>
      </p:sp>
      <p:sp>
        <p:nvSpPr>
          <p:cNvPr id="36" name="Freeform: Shape 35">
            <a:extLst>
              <a:ext uri="{FF2B5EF4-FFF2-40B4-BE49-F238E27FC236}">
                <a16:creationId xmlns:a16="http://schemas.microsoft.com/office/drawing/2014/main" id="{B02EA96F-CD9E-8A2E-1AA0-13EB5DC2C44F}"/>
              </a:ext>
            </a:extLst>
          </p:cNvPr>
          <p:cNvSpPr/>
          <p:nvPr/>
        </p:nvSpPr>
        <p:spPr>
          <a:xfrm>
            <a:off x="1605249" y="2360475"/>
            <a:ext cx="7237827" cy="667774"/>
          </a:xfrm>
          <a:custGeom>
            <a:avLst/>
            <a:gdLst>
              <a:gd name="connsiteX0" fmla="*/ 9702393 w 10007644"/>
              <a:gd name="connsiteY0" fmla="*/ 1175053 h 1331086"/>
              <a:gd name="connsiteX1" fmla="*/ 9700539 w 10007644"/>
              <a:gd name="connsiteY1" fmla="*/ 1176840 h 1331086"/>
              <a:gd name="connsiteX2" fmla="*/ 9700539 w 10007644"/>
              <a:gd name="connsiteY2" fmla="*/ 1268229 h 1331086"/>
              <a:gd name="connsiteX3" fmla="*/ 9702393 w 10007644"/>
              <a:gd name="connsiteY3" fmla="*/ 1270016 h 1331086"/>
              <a:gd name="connsiteX4" fmla="*/ 9711201 w 10007644"/>
              <a:gd name="connsiteY4" fmla="*/ 1270016 h 1331086"/>
              <a:gd name="connsiteX5" fmla="*/ 9713055 w 10007644"/>
              <a:gd name="connsiteY5" fmla="*/ 1268229 h 1331086"/>
              <a:gd name="connsiteX6" fmla="*/ 9713055 w 10007644"/>
              <a:gd name="connsiteY6" fmla="*/ 1176840 h 1331086"/>
              <a:gd name="connsiteX7" fmla="*/ 9711201 w 10007644"/>
              <a:gd name="connsiteY7" fmla="*/ 1175053 h 1331086"/>
              <a:gd name="connsiteX8" fmla="*/ 8136704 w 10007644"/>
              <a:gd name="connsiteY8" fmla="*/ 1175053 h 1331086"/>
              <a:gd name="connsiteX9" fmla="*/ 8134850 w 10007644"/>
              <a:gd name="connsiteY9" fmla="*/ 1176840 h 1331086"/>
              <a:gd name="connsiteX10" fmla="*/ 8134850 w 10007644"/>
              <a:gd name="connsiteY10" fmla="*/ 1268229 h 1331086"/>
              <a:gd name="connsiteX11" fmla="*/ 8136704 w 10007644"/>
              <a:gd name="connsiteY11" fmla="*/ 1270016 h 1331086"/>
              <a:gd name="connsiteX12" fmla="*/ 8145512 w 10007644"/>
              <a:gd name="connsiteY12" fmla="*/ 1270016 h 1331086"/>
              <a:gd name="connsiteX13" fmla="*/ 8147366 w 10007644"/>
              <a:gd name="connsiteY13" fmla="*/ 1268229 h 1331086"/>
              <a:gd name="connsiteX14" fmla="*/ 8147366 w 10007644"/>
              <a:gd name="connsiteY14" fmla="*/ 1176840 h 1331086"/>
              <a:gd name="connsiteX15" fmla="*/ 8145512 w 10007644"/>
              <a:gd name="connsiteY15" fmla="*/ 1175053 h 1331086"/>
              <a:gd name="connsiteX16" fmla="*/ 6571015 w 10007644"/>
              <a:gd name="connsiteY16" fmla="*/ 1175053 h 1331086"/>
              <a:gd name="connsiteX17" fmla="*/ 6569161 w 10007644"/>
              <a:gd name="connsiteY17" fmla="*/ 1176840 h 1331086"/>
              <a:gd name="connsiteX18" fmla="*/ 6569161 w 10007644"/>
              <a:gd name="connsiteY18" fmla="*/ 1268229 h 1331086"/>
              <a:gd name="connsiteX19" fmla="*/ 6571015 w 10007644"/>
              <a:gd name="connsiteY19" fmla="*/ 1270016 h 1331086"/>
              <a:gd name="connsiteX20" fmla="*/ 6579823 w 10007644"/>
              <a:gd name="connsiteY20" fmla="*/ 1270016 h 1331086"/>
              <a:gd name="connsiteX21" fmla="*/ 6581677 w 10007644"/>
              <a:gd name="connsiteY21" fmla="*/ 1268229 h 1331086"/>
              <a:gd name="connsiteX22" fmla="*/ 6581677 w 10007644"/>
              <a:gd name="connsiteY22" fmla="*/ 1176840 h 1331086"/>
              <a:gd name="connsiteX23" fmla="*/ 6579823 w 10007644"/>
              <a:gd name="connsiteY23" fmla="*/ 1175053 h 1331086"/>
              <a:gd name="connsiteX24" fmla="*/ 5005325 w 10007644"/>
              <a:gd name="connsiteY24" fmla="*/ 1175053 h 1331086"/>
              <a:gd name="connsiteX25" fmla="*/ 5003471 w 10007644"/>
              <a:gd name="connsiteY25" fmla="*/ 1176840 h 1331086"/>
              <a:gd name="connsiteX26" fmla="*/ 5003471 w 10007644"/>
              <a:gd name="connsiteY26" fmla="*/ 1268229 h 1331086"/>
              <a:gd name="connsiteX27" fmla="*/ 5005325 w 10007644"/>
              <a:gd name="connsiteY27" fmla="*/ 1270016 h 1331086"/>
              <a:gd name="connsiteX28" fmla="*/ 5014133 w 10007644"/>
              <a:gd name="connsiteY28" fmla="*/ 1270016 h 1331086"/>
              <a:gd name="connsiteX29" fmla="*/ 5015987 w 10007644"/>
              <a:gd name="connsiteY29" fmla="*/ 1268229 h 1331086"/>
              <a:gd name="connsiteX30" fmla="*/ 5015987 w 10007644"/>
              <a:gd name="connsiteY30" fmla="*/ 1176840 h 1331086"/>
              <a:gd name="connsiteX31" fmla="*/ 5014133 w 10007644"/>
              <a:gd name="connsiteY31" fmla="*/ 1175053 h 1331086"/>
              <a:gd name="connsiteX32" fmla="*/ 3439636 w 10007644"/>
              <a:gd name="connsiteY32" fmla="*/ 1175053 h 1331086"/>
              <a:gd name="connsiteX33" fmla="*/ 3437782 w 10007644"/>
              <a:gd name="connsiteY33" fmla="*/ 1176840 h 1331086"/>
              <a:gd name="connsiteX34" fmla="*/ 3437782 w 10007644"/>
              <a:gd name="connsiteY34" fmla="*/ 1268229 h 1331086"/>
              <a:gd name="connsiteX35" fmla="*/ 3439636 w 10007644"/>
              <a:gd name="connsiteY35" fmla="*/ 1270016 h 1331086"/>
              <a:gd name="connsiteX36" fmla="*/ 3448444 w 10007644"/>
              <a:gd name="connsiteY36" fmla="*/ 1270016 h 1331086"/>
              <a:gd name="connsiteX37" fmla="*/ 3450298 w 10007644"/>
              <a:gd name="connsiteY37" fmla="*/ 1268229 h 1331086"/>
              <a:gd name="connsiteX38" fmla="*/ 3450298 w 10007644"/>
              <a:gd name="connsiteY38" fmla="*/ 1176840 h 1331086"/>
              <a:gd name="connsiteX39" fmla="*/ 3448444 w 10007644"/>
              <a:gd name="connsiteY39" fmla="*/ 1175053 h 1331086"/>
              <a:gd name="connsiteX40" fmla="*/ 1873946 w 10007644"/>
              <a:gd name="connsiteY40" fmla="*/ 1175053 h 1331086"/>
              <a:gd name="connsiteX41" fmla="*/ 1872092 w 10007644"/>
              <a:gd name="connsiteY41" fmla="*/ 1176840 h 1331086"/>
              <a:gd name="connsiteX42" fmla="*/ 1872092 w 10007644"/>
              <a:gd name="connsiteY42" fmla="*/ 1268229 h 1331086"/>
              <a:gd name="connsiteX43" fmla="*/ 1873946 w 10007644"/>
              <a:gd name="connsiteY43" fmla="*/ 1270016 h 1331086"/>
              <a:gd name="connsiteX44" fmla="*/ 1882754 w 10007644"/>
              <a:gd name="connsiteY44" fmla="*/ 1270016 h 1331086"/>
              <a:gd name="connsiteX45" fmla="*/ 1884608 w 10007644"/>
              <a:gd name="connsiteY45" fmla="*/ 1268229 h 1331086"/>
              <a:gd name="connsiteX46" fmla="*/ 1884608 w 10007644"/>
              <a:gd name="connsiteY46" fmla="*/ 1176840 h 1331086"/>
              <a:gd name="connsiteX47" fmla="*/ 1882754 w 10007644"/>
              <a:gd name="connsiteY47" fmla="*/ 1175053 h 1331086"/>
              <a:gd name="connsiteX48" fmla="*/ 308256 w 10007644"/>
              <a:gd name="connsiteY48" fmla="*/ 1175053 h 1331086"/>
              <a:gd name="connsiteX49" fmla="*/ 306402 w 10007644"/>
              <a:gd name="connsiteY49" fmla="*/ 1176840 h 1331086"/>
              <a:gd name="connsiteX50" fmla="*/ 306402 w 10007644"/>
              <a:gd name="connsiteY50" fmla="*/ 1268229 h 1331086"/>
              <a:gd name="connsiteX51" fmla="*/ 308256 w 10007644"/>
              <a:gd name="connsiteY51" fmla="*/ 1270016 h 1331086"/>
              <a:gd name="connsiteX52" fmla="*/ 317064 w 10007644"/>
              <a:gd name="connsiteY52" fmla="*/ 1270016 h 1331086"/>
              <a:gd name="connsiteX53" fmla="*/ 318918 w 10007644"/>
              <a:gd name="connsiteY53" fmla="*/ 1268229 h 1331086"/>
              <a:gd name="connsiteX54" fmla="*/ 318918 w 10007644"/>
              <a:gd name="connsiteY54" fmla="*/ 1176840 h 1331086"/>
              <a:gd name="connsiteX55" fmla="*/ 317064 w 10007644"/>
              <a:gd name="connsiteY55" fmla="*/ 1175053 h 1331086"/>
              <a:gd name="connsiteX56" fmla="*/ 9702393 w 10007644"/>
              <a:gd name="connsiteY56" fmla="*/ 989389 h 1331086"/>
              <a:gd name="connsiteX57" fmla="*/ 9700539 w 10007644"/>
              <a:gd name="connsiteY57" fmla="*/ 991176 h 1331086"/>
              <a:gd name="connsiteX58" fmla="*/ 9700539 w 10007644"/>
              <a:gd name="connsiteY58" fmla="*/ 1082565 h 1331086"/>
              <a:gd name="connsiteX59" fmla="*/ 9702393 w 10007644"/>
              <a:gd name="connsiteY59" fmla="*/ 1084352 h 1331086"/>
              <a:gd name="connsiteX60" fmla="*/ 9711201 w 10007644"/>
              <a:gd name="connsiteY60" fmla="*/ 1084352 h 1331086"/>
              <a:gd name="connsiteX61" fmla="*/ 9713055 w 10007644"/>
              <a:gd name="connsiteY61" fmla="*/ 1082565 h 1331086"/>
              <a:gd name="connsiteX62" fmla="*/ 9713055 w 10007644"/>
              <a:gd name="connsiteY62" fmla="*/ 991176 h 1331086"/>
              <a:gd name="connsiteX63" fmla="*/ 9711201 w 10007644"/>
              <a:gd name="connsiteY63" fmla="*/ 989389 h 1331086"/>
              <a:gd name="connsiteX64" fmla="*/ 8136704 w 10007644"/>
              <a:gd name="connsiteY64" fmla="*/ 989389 h 1331086"/>
              <a:gd name="connsiteX65" fmla="*/ 8134850 w 10007644"/>
              <a:gd name="connsiteY65" fmla="*/ 991176 h 1331086"/>
              <a:gd name="connsiteX66" fmla="*/ 8134850 w 10007644"/>
              <a:gd name="connsiteY66" fmla="*/ 1082565 h 1331086"/>
              <a:gd name="connsiteX67" fmla="*/ 8136704 w 10007644"/>
              <a:gd name="connsiteY67" fmla="*/ 1084352 h 1331086"/>
              <a:gd name="connsiteX68" fmla="*/ 8145512 w 10007644"/>
              <a:gd name="connsiteY68" fmla="*/ 1084352 h 1331086"/>
              <a:gd name="connsiteX69" fmla="*/ 8147366 w 10007644"/>
              <a:gd name="connsiteY69" fmla="*/ 1082565 h 1331086"/>
              <a:gd name="connsiteX70" fmla="*/ 8147366 w 10007644"/>
              <a:gd name="connsiteY70" fmla="*/ 991176 h 1331086"/>
              <a:gd name="connsiteX71" fmla="*/ 8145512 w 10007644"/>
              <a:gd name="connsiteY71" fmla="*/ 989389 h 1331086"/>
              <a:gd name="connsiteX72" fmla="*/ 6571015 w 10007644"/>
              <a:gd name="connsiteY72" fmla="*/ 989389 h 1331086"/>
              <a:gd name="connsiteX73" fmla="*/ 6569161 w 10007644"/>
              <a:gd name="connsiteY73" fmla="*/ 991176 h 1331086"/>
              <a:gd name="connsiteX74" fmla="*/ 6569161 w 10007644"/>
              <a:gd name="connsiteY74" fmla="*/ 1082565 h 1331086"/>
              <a:gd name="connsiteX75" fmla="*/ 6571015 w 10007644"/>
              <a:gd name="connsiteY75" fmla="*/ 1084352 h 1331086"/>
              <a:gd name="connsiteX76" fmla="*/ 6579823 w 10007644"/>
              <a:gd name="connsiteY76" fmla="*/ 1084352 h 1331086"/>
              <a:gd name="connsiteX77" fmla="*/ 6581677 w 10007644"/>
              <a:gd name="connsiteY77" fmla="*/ 1082565 h 1331086"/>
              <a:gd name="connsiteX78" fmla="*/ 6581677 w 10007644"/>
              <a:gd name="connsiteY78" fmla="*/ 991176 h 1331086"/>
              <a:gd name="connsiteX79" fmla="*/ 6579823 w 10007644"/>
              <a:gd name="connsiteY79" fmla="*/ 989389 h 1331086"/>
              <a:gd name="connsiteX80" fmla="*/ 5005325 w 10007644"/>
              <a:gd name="connsiteY80" fmla="*/ 989389 h 1331086"/>
              <a:gd name="connsiteX81" fmla="*/ 5003471 w 10007644"/>
              <a:gd name="connsiteY81" fmla="*/ 991176 h 1331086"/>
              <a:gd name="connsiteX82" fmla="*/ 5003471 w 10007644"/>
              <a:gd name="connsiteY82" fmla="*/ 1082565 h 1331086"/>
              <a:gd name="connsiteX83" fmla="*/ 5005325 w 10007644"/>
              <a:gd name="connsiteY83" fmla="*/ 1084352 h 1331086"/>
              <a:gd name="connsiteX84" fmla="*/ 5014133 w 10007644"/>
              <a:gd name="connsiteY84" fmla="*/ 1084352 h 1331086"/>
              <a:gd name="connsiteX85" fmla="*/ 5015987 w 10007644"/>
              <a:gd name="connsiteY85" fmla="*/ 1082565 h 1331086"/>
              <a:gd name="connsiteX86" fmla="*/ 5015987 w 10007644"/>
              <a:gd name="connsiteY86" fmla="*/ 991176 h 1331086"/>
              <a:gd name="connsiteX87" fmla="*/ 5014133 w 10007644"/>
              <a:gd name="connsiteY87" fmla="*/ 989389 h 1331086"/>
              <a:gd name="connsiteX88" fmla="*/ 3439636 w 10007644"/>
              <a:gd name="connsiteY88" fmla="*/ 989389 h 1331086"/>
              <a:gd name="connsiteX89" fmla="*/ 3437782 w 10007644"/>
              <a:gd name="connsiteY89" fmla="*/ 991176 h 1331086"/>
              <a:gd name="connsiteX90" fmla="*/ 3437782 w 10007644"/>
              <a:gd name="connsiteY90" fmla="*/ 1082565 h 1331086"/>
              <a:gd name="connsiteX91" fmla="*/ 3439636 w 10007644"/>
              <a:gd name="connsiteY91" fmla="*/ 1084352 h 1331086"/>
              <a:gd name="connsiteX92" fmla="*/ 3448444 w 10007644"/>
              <a:gd name="connsiteY92" fmla="*/ 1084352 h 1331086"/>
              <a:gd name="connsiteX93" fmla="*/ 3450298 w 10007644"/>
              <a:gd name="connsiteY93" fmla="*/ 1082565 h 1331086"/>
              <a:gd name="connsiteX94" fmla="*/ 3450298 w 10007644"/>
              <a:gd name="connsiteY94" fmla="*/ 991176 h 1331086"/>
              <a:gd name="connsiteX95" fmla="*/ 3448444 w 10007644"/>
              <a:gd name="connsiteY95" fmla="*/ 989389 h 1331086"/>
              <a:gd name="connsiteX96" fmla="*/ 1873946 w 10007644"/>
              <a:gd name="connsiteY96" fmla="*/ 989389 h 1331086"/>
              <a:gd name="connsiteX97" fmla="*/ 1872092 w 10007644"/>
              <a:gd name="connsiteY97" fmla="*/ 991176 h 1331086"/>
              <a:gd name="connsiteX98" fmla="*/ 1872092 w 10007644"/>
              <a:gd name="connsiteY98" fmla="*/ 1082565 h 1331086"/>
              <a:gd name="connsiteX99" fmla="*/ 1873946 w 10007644"/>
              <a:gd name="connsiteY99" fmla="*/ 1084352 h 1331086"/>
              <a:gd name="connsiteX100" fmla="*/ 1882754 w 10007644"/>
              <a:gd name="connsiteY100" fmla="*/ 1084352 h 1331086"/>
              <a:gd name="connsiteX101" fmla="*/ 1884608 w 10007644"/>
              <a:gd name="connsiteY101" fmla="*/ 1082565 h 1331086"/>
              <a:gd name="connsiteX102" fmla="*/ 1884608 w 10007644"/>
              <a:gd name="connsiteY102" fmla="*/ 991176 h 1331086"/>
              <a:gd name="connsiteX103" fmla="*/ 1882754 w 10007644"/>
              <a:gd name="connsiteY103" fmla="*/ 989389 h 1331086"/>
              <a:gd name="connsiteX104" fmla="*/ 308256 w 10007644"/>
              <a:gd name="connsiteY104" fmla="*/ 989389 h 1331086"/>
              <a:gd name="connsiteX105" fmla="*/ 306402 w 10007644"/>
              <a:gd name="connsiteY105" fmla="*/ 991176 h 1331086"/>
              <a:gd name="connsiteX106" fmla="*/ 306402 w 10007644"/>
              <a:gd name="connsiteY106" fmla="*/ 1082565 h 1331086"/>
              <a:gd name="connsiteX107" fmla="*/ 308256 w 10007644"/>
              <a:gd name="connsiteY107" fmla="*/ 1084352 h 1331086"/>
              <a:gd name="connsiteX108" fmla="*/ 317064 w 10007644"/>
              <a:gd name="connsiteY108" fmla="*/ 1084352 h 1331086"/>
              <a:gd name="connsiteX109" fmla="*/ 318918 w 10007644"/>
              <a:gd name="connsiteY109" fmla="*/ 1082565 h 1331086"/>
              <a:gd name="connsiteX110" fmla="*/ 318918 w 10007644"/>
              <a:gd name="connsiteY110" fmla="*/ 991176 h 1331086"/>
              <a:gd name="connsiteX111" fmla="*/ 317064 w 10007644"/>
              <a:gd name="connsiteY111" fmla="*/ 989389 h 1331086"/>
              <a:gd name="connsiteX112" fmla="*/ 9702393 w 10007644"/>
              <a:gd name="connsiteY112" fmla="*/ 803725 h 1331086"/>
              <a:gd name="connsiteX113" fmla="*/ 9700539 w 10007644"/>
              <a:gd name="connsiteY113" fmla="*/ 805512 h 1331086"/>
              <a:gd name="connsiteX114" fmla="*/ 9700539 w 10007644"/>
              <a:gd name="connsiteY114" fmla="*/ 896901 h 1331086"/>
              <a:gd name="connsiteX115" fmla="*/ 9702393 w 10007644"/>
              <a:gd name="connsiteY115" fmla="*/ 898688 h 1331086"/>
              <a:gd name="connsiteX116" fmla="*/ 9711201 w 10007644"/>
              <a:gd name="connsiteY116" fmla="*/ 898688 h 1331086"/>
              <a:gd name="connsiteX117" fmla="*/ 9713055 w 10007644"/>
              <a:gd name="connsiteY117" fmla="*/ 896901 h 1331086"/>
              <a:gd name="connsiteX118" fmla="*/ 9713055 w 10007644"/>
              <a:gd name="connsiteY118" fmla="*/ 805512 h 1331086"/>
              <a:gd name="connsiteX119" fmla="*/ 9711201 w 10007644"/>
              <a:gd name="connsiteY119" fmla="*/ 803725 h 1331086"/>
              <a:gd name="connsiteX120" fmla="*/ 8136704 w 10007644"/>
              <a:gd name="connsiteY120" fmla="*/ 803725 h 1331086"/>
              <a:gd name="connsiteX121" fmla="*/ 8134850 w 10007644"/>
              <a:gd name="connsiteY121" fmla="*/ 805512 h 1331086"/>
              <a:gd name="connsiteX122" fmla="*/ 8134850 w 10007644"/>
              <a:gd name="connsiteY122" fmla="*/ 896901 h 1331086"/>
              <a:gd name="connsiteX123" fmla="*/ 8136704 w 10007644"/>
              <a:gd name="connsiteY123" fmla="*/ 898688 h 1331086"/>
              <a:gd name="connsiteX124" fmla="*/ 8145512 w 10007644"/>
              <a:gd name="connsiteY124" fmla="*/ 898688 h 1331086"/>
              <a:gd name="connsiteX125" fmla="*/ 8147366 w 10007644"/>
              <a:gd name="connsiteY125" fmla="*/ 896901 h 1331086"/>
              <a:gd name="connsiteX126" fmla="*/ 8147366 w 10007644"/>
              <a:gd name="connsiteY126" fmla="*/ 805512 h 1331086"/>
              <a:gd name="connsiteX127" fmla="*/ 8145512 w 10007644"/>
              <a:gd name="connsiteY127" fmla="*/ 803725 h 1331086"/>
              <a:gd name="connsiteX128" fmla="*/ 6571015 w 10007644"/>
              <a:gd name="connsiteY128" fmla="*/ 803725 h 1331086"/>
              <a:gd name="connsiteX129" fmla="*/ 6569161 w 10007644"/>
              <a:gd name="connsiteY129" fmla="*/ 805512 h 1331086"/>
              <a:gd name="connsiteX130" fmla="*/ 6569161 w 10007644"/>
              <a:gd name="connsiteY130" fmla="*/ 896901 h 1331086"/>
              <a:gd name="connsiteX131" fmla="*/ 6571015 w 10007644"/>
              <a:gd name="connsiteY131" fmla="*/ 898688 h 1331086"/>
              <a:gd name="connsiteX132" fmla="*/ 6579823 w 10007644"/>
              <a:gd name="connsiteY132" fmla="*/ 898688 h 1331086"/>
              <a:gd name="connsiteX133" fmla="*/ 6581677 w 10007644"/>
              <a:gd name="connsiteY133" fmla="*/ 896901 h 1331086"/>
              <a:gd name="connsiteX134" fmla="*/ 6581677 w 10007644"/>
              <a:gd name="connsiteY134" fmla="*/ 805512 h 1331086"/>
              <a:gd name="connsiteX135" fmla="*/ 6579823 w 10007644"/>
              <a:gd name="connsiteY135" fmla="*/ 803725 h 1331086"/>
              <a:gd name="connsiteX136" fmla="*/ 5005325 w 10007644"/>
              <a:gd name="connsiteY136" fmla="*/ 803725 h 1331086"/>
              <a:gd name="connsiteX137" fmla="*/ 5003471 w 10007644"/>
              <a:gd name="connsiteY137" fmla="*/ 805512 h 1331086"/>
              <a:gd name="connsiteX138" fmla="*/ 5003471 w 10007644"/>
              <a:gd name="connsiteY138" fmla="*/ 896901 h 1331086"/>
              <a:gd name="connsiteX139" fmla="*/ 5005325 w 10007644"/>
              <a:gd name="connsiteY139" fmla="*/ 898688 h 1331086"/>
              <a:gd name="connsiteX140" fmla="*/ 5014133 w 10007644"/>
              <a:gd name="connsiteY140" fmla="*/ 898688 h 1331086"/>
              <a:gd name="connsiteX141" fmla="*/ 5015987 w 10007644"/>
              <a:gd name="connsiteY141" fmla="*/ 896901 h 1331086"/>
              <a:gd name="connsiteX142" fmla="*/ 5015987 w 10007644"/>
              <a:gd name="connsiteY142" fmla="*/ 805512 h 1331086"/>
              <a:gd name="connsiteX143" fmla="*/ 5014133 w 10007644"/>
              <a:gd name="connsiteY143" fmla="*/ 803725 h 1331086"/>
              <a:gd name="connsiteX144" fmla="*/ 3439636 w 10007644"/>
              <a:gd name="connsiteY144" fmla="*/ 803725 h 1331086"/>
              <a:gd name="connsiteX145" fmla="*/ 3437782 w 10007644"/>
              <a:gd name="connsiteY145" fmla="*/ 805512 h 1331086"/>
              <a:gd name="connsiteX146" fmla="*/ 3437782 w 10007644"/>
              <a:gd name="connsiteY146" fmla="*/ 896901 h 1331086"/>
              <a:gd name="connsiteX147" fmla="*/ 3439636 w 10007644"/>
              <a:gd name="connsiteY147" fmla="*/ 898688 h 1331086"/>
              <a:gd name="connsiteX148" fmla="*/ 3448444 w 10007644"/>
              <a:gd name="connsiteY148" fmla="*/ 898688 h 1331086"/>
              <a:gd name="connsiteX149" fmla="*/ 3450298 w 10007644"/>
              <a:gd name="connsiteY149" fmla="*/ 896901 h 1331086"/>
              <a:gd name="connsiteX150" fmla="*/ 3450298 w 10007644"/>
              <a:gd name="connsiteY150" fmla="*/ 805512 h 1331086"/>
              <a:gd name="connsiteX151" fmla="*/ 3448444 w 10007644"/>
              <a:gd name="connsiteY151" fmla="*/ 803725 h 1331086"/>
              <a:gd name="connsiteX152" fmla="*/ 1873946 w 10007644"/>
              <a:gd name="connsiteY152" fmla="*/ 803725 h 1331086"/>
              <a:gd name="connsiteX153" fmla="*/ 1872092 w 10007644"/>
              <a:gd name="connsiteY153" fmla="*/ 805512 h 1331086"/>
              <a:gd name="connsiteX154" fmla="*/ 1872092 w 10007644"/>
              <a:gd name="connsiteY154" fmla="*/ 896901 h 1331086"/>
              <a:gd name="connsiteX155" fmla="*/ 1873946 w 10007644"/>
              <a:gd name="connsiteY155" fmla="*/ 898688 h 1331086"/>
              <a:gd name="connsiteX156" fmla="*/ 1882754 w 10007644"/>
              <a:gd name="connsiteY156" fmla="*/ 898688 h 1331086"/>
              <a:gd name="connsiteX157" fmla="*/ 1884608 w 10007644"/>
              <a:gd name="connsiteY157" fmla="*/ 896901 h 1331086"/>
              <a:gd name="connsiteX158" fmla="*/ 1884608 w 10007644"/>
              <a:gd name="connsiteY158" fmla="*/ 805512 h 1331086"/>
              <a:gd name="connsiteX159" fmla="*/ 1882754 w 10007644"/>
              <a:gd name="connsiteY159" fmla="*/ 803725 h 1331086"/>
              <a:gd name="connsiteX160" fmla="*/ 308256 w 10007644"/>
              <a:gd name="connsiteY160" fmla="*/ 803725 h 1331086"/>
              <a:gd name="connsiteX161" fmla="*/ 306402 w 10007644"/>
              <a:gd name="connsiteY161" fmla="*/ 805512 h 1331086"/>
              <a:gd name="connsiteX162" fmla="*/ 306402 w 10007644"/>
              <a:gd name="connsiteY162" fmla="*/ 896901 h 1331086"/>
              <a:gd name="connsiteX163" fmla="*/ 308256 w 10007644"/>
              <a:gd name="connsiteY163" fmla="*/ 898688 h 1331086"/>
              <a:gd name="connsiteX164" fmla="*/ 317064 w 10007644"/>
              <a:gd name="connsiteY164" fmla="*/ 898688 h 1331086"/>
              <a:gd name="connsiteX165" fmla="*/ 318918 w 10007644"/>
              <a:gd name="connsiteY165" fmla="*/ 896901 h 1331086"/>
              <a:gd name="connsiteX166" fmla="*/ 318918 w 10007644"/>
              <a:gd name="connsiteY166" fmla="*/ 805512 h 1331086"/>
              <a:gd name="connsiteX167" fmla="*/ 317064 w 10007644"/>
              <a:gd name="connsiteY167" fmla="*/ 803725 h 1331086"/>
              <a:gd name="connsiteX168" fmla="*/ 9702393 w 10007644"/>
              <a:gd name="connsiteY168" fmla="*/ 618061 h 1331086"/>
              <a:gd name="connsiteX169" fmla="*/ 9700539 w 10007644"/>
              <a:gd name="connsiteY169" fmla="*/ 619848 h 1331086"/>
              <a:gd name="connsiteX170" fmla="*/ 9700539 w 10007644"/>
              <a:gd name="connsiteY170" fmla="*/ 711237 h 1331086"/>
              <a:gd name="connsiteX171" fmla="*/ 9702393 w 10007644"/>
              <a:gd name="connsiteY171" fmla="*/ 713024 h 1331086"/>
              <a:gd name="connsiteX172" fmla="*/ 9711201 w 10007644"/>
              <a:gd name="connsiteY172" fmla="*/ 713024 h 1331086"/>
              <a:gd name="connsiteX173" fmla="*/ 9713055 w 10007644"/>
              <a:gd name="connsiteY173" fmla="*/ 711237 h 1331086"/>
              <a:gd name="connsiteX174" fmla="*/ 9713055 w 10007644"/>
              <a:gd name="connsiteY174" fmla="*/ 619848 h 1331086"/>
              <a:gd name="connsiteX175" fmla="*/ 9711201 w 10007644"/>
              <a:gd name="connsiteY175" fmla="*/ 618061 h 1331086"/>
              <a:gd name="connsiteX176" fmla="*/ 8136704 w 10007644"/>
              <a:gd name="connsiteY176" fmla="*/ 618061 h 1331086"/>
              <a:gd name="connsiteX177" fmla="*/ 8134850 w 10007644"/>
              <a:gd name="connsiteY177" fmla="*/ 619848 h 1331086"/>
              <a:gd name="connsiteX178" fmla="*/ 8134850 w 10007644"/>
              <a:gd name="connsiteY178" fmla="*/ 711237 h 1331086"/>
              <a:gd name="connsiteX179" fmla="*/ 8136704 w 10007644"/>
              <a:gd name="connsiteY179" fmla="*/ 713024 h 1331086"/>
              <a:gd name="connsiteX180" fmla="*/ 8145512 w 10007644"/>
              <a:gd name="connsiteY180" fmla="*/ 713024 h 1331086"/>
              <a:gd name="connsiteX181" fmla="*/ 8147366 w 10007644"/>
              <a:gd name="connsiteY181" fmla="*/ 711237 h 1331086"/>
              <a:gd name="connsiteX182" fmla="*/ 8147366 w 10007644"/>
              <a:gd name="connsiteY182" fmla="*/ 619848 h 1331086"/>
              <a:gd name="connsiteX183" fmla="*/ 8145512 w 10007644"/>
              <a:gd name="connsiteY183" fmla="*/ 618061 h 1331086"/>
              <a:gd name="connsiteX184" fmla="*/ 6571015 w 10007644"/>
              <a:gd name="connsiteY184" fmla="*/ 618061 h 1331086"/>
              <a:gd name="connsiteX185" fmla="*/ 6569161 w 10007644"/>
              <a:gd name="connsiteY185" fmla="*/ 619848 h 1331086"/>
              <a:gd name="connsiteX186" fmla="*/ 6569161 w 10007644"/>
              <a:gd name="connsiteY186" fmla="*/ 711237 h 1331086"/>
              <a:gd name="connsiteX187" fmla="*/ 6571015 w 10007644"/>
              <a:gd name="connsiteY187" fmla="*/ 713024 h 1331086"/>
              <a:gd name="connsiteX188" fmla="*/ 6579823 w 10007644"/>
              <a:gd name="connsiteY188" fmla="*/ 713024 h 1331086"/>
              <a:gd name="connsiteX189" fmla="*/ 6581677 w 10007644"/>
              <a:gd name="connsiteY189" fmla="*/ 711237 h 1331086"/>
              <a:gd name="connsiteX190" fmla="*/ 6581677 w 10007644"/>
              <a:gd name="connsiteY190" fmla="*/ 619848 h 1331086"/>
              <a:gd name="connsiteX191" fmla="*/ 6579823 w 10007644"/>
              <a:gd name="connsiteY191" fmla="*/ 618061 h 1331086"/>
              <a:gd name="connsiteX192" fmla="*/ 5005325 w 10007644"/>
              <a:gd name="connsiteY192" fmla="*/ 618061 h 1331086"/>
              <a:gd name="connsiteX193" fmla="*/ 5003471 w 10007644"/>
              <a:gd name="connsiteY193" fmla="*/ 619848 h 1331086"/>
              <a:gd name="connsiteX194" fmla="*/ 5003471 w 10007644"/>
              <a:gd name="connsiteY194" fmla="*/ 711237 h 1331086"/>
              <a:gd name="connsiteX195" fmla="*/ 5005325 w 10007644"/>
              <a:gd name="connsiteY195" fmla="*/ 713024 h 1331086"/>
              <a:gd name="connsiteX196" fmla="*/ 5014133 w 10007644"/>
              <a:gd name="connsiteY196" fmla="*/ 713024 h 1331086"/>
              <a:gd name="connsiteX197" fmla="*/ 5015987 w 10007644"/>
              <a:gd name="connsiteY197" fmla="*/ 711237 h 1331086"/>
              <a:gd name="connsiteX198" fmla="*/ 5015987 w 10007644"/>
              <a:gd name="connsiteY198" fmla="*/ 619848 h 1331086"/>
              <a:gd name="connsiteX199" fmla="*/ 5014133 w 10007644"/>
              <a:gd name="connsiteY199" fmla="*/ 618061 h 1331086"/>
              <a:gd name="connsiteX200" fmla="*/ 3439636 w 10007644"/>
              <a:gd name="connsiteY200" fmla="*/ 618061 h 1331086"/>
              <a:gd name="connsiteX201" fmla="*/ 3437782 w 10007644"/>
              <a:gd name="connsiteY201" fmla="*/ 619848 h 1331086"/>
              <a:gd name="connsiteX202" fmla="*/ 3437782 w 10007644"/>
              <a:gd name="connsiteY202" fmla="*/ 711237 h 1331086"/>
              <a:gd name="connsiteX203" fmla="*/ 3439636 w 10007644"/>
              <a:gd name="connsiteY203" fmla="*/ 713024 h 1331086"/>
              <a:gd name="connsiteX204" fmla="*/ 3448444 w 10007644"/>
              <a:gd name="connsiteY204" fmla="*/ 713024 h 1331086"/>
              <a:gd name="connsiteX205" fmla="*/ 3450298 w 10007644"/>
              <a:gd name="connsiteY205" fmla="*/ 711237 h 1331086"/>
              <a:gd name="connsiteX206" fmla="*/ 3450298 w 10007644"/>
              <a:gd name="connsiteY206" fmla="*/ 619848 h 1331086"/>
              <a:gd name="connsiteX207" fmla="*/ 3448444 w 10007644"/>
              <a:gd name="connsiteY207" fmla="*/ 618061 h 1331086"/>
              <a:gd name="connsiteX208" fmla="*/ 1873946 w 10007644"/>
              <a:gd name="connsiteY208" fmla="*/ 618061 h 1331086"/>
              <a:gd name="connsiteX209" fmla="*/ 1872092 w 10007644"/>
              <a:gd name="connsiteY209" fmla="*/ 619848 h 1331086"/>
              <a:gd name="connsiteX210" fmla="*/ 1872092 w 10007644"/>
              <a:gd name="connsiteY210" fmla="*/ 711237 h 1331086"/>
              <a:gd name="connsiteX211" fmla="*/ 1873946 w 10007644"/>
              <a:gd name="connsiteY211" fmla="*/ 713024 h 1331086"/>
              <a:gd name="connsiteX212" fmla="*/ 1882754 w 10007644"/>
              <a:gd name="connsiteY212" fmla="*/ 713024 h 1331086"/>
              <a:gd name="connsiteX213" fmla="*/ 1884608 w 10007644"/>
              <a:gd name="connsiteY213" fmla="*/ 711237 h 1331086"/>
              <a:gd name="connsiteX214" fmla="*/ 1884608 w 10007644"/>
              <a:gd name="connsiteY214" fmla="*/ 619848 h 1331086"/>
              <a:gd name="connsiteX215" fmla="*/ 1882754 w 10007644"/>
              <a:gd name="connsiteY215" fmla="*/ 618061 h 1331086"/>
              <a:gd name="connsiteX216" fmla="*/ 308256 w 10007644"/>
              <a:gd name="connsiteY216" fmla="*/ 618061 h 1331086"/>
              <a:gd name="connsiteX217" fmla="*/ 306402 w 10007644"/>
              <a:gd name="connsiteY217" fmla="*/ 619848 h 1331086"/>
              <a:gd name="connsiteX218" fmla="*/ 306402 w 10007644"/>
              <a:gd name="connsiteY218" fmla="*/ 711237 h 1331086"/>
              <a:gd name="connsiteX219" fmla="*/ 308256 w 10007644"/>
              <a:gd name="connsiteY219" fmla="*/ 713024 h 1331086"/>
              <a:gd name="connsiteX220" fmla="*/ 317064 w 10007644"/>
              <a:gd name="connsiteY220" fmla="*/ 713024 h 1331086"/>
              <a:gd name="connsiteX221" fmla="*/ 318918 w 10007644"/>
              <a:gd name="connsiteY221" fmla="*/ 711237 h 1331086"/>
              <a:gd name="connsiteX222" fmla="*/ 318918 w 10007644"/>
              <a:gd name="connsiteY222" fmla="*/ 619848 h 1331086"/>
              <a:gd name="connsiteX223" fmla="*/ 317064 w 10007644"/>
              <a:gd name="connsiteY223" fmla="*/ 618061 h 1331086"/>
              <a:gd name="connsiteX224" fmla="*/ 9702393 w 10007644"/>
              <a:gd name="connsiteY224" fmla="*/ 432397 h 1331086"/>
              <a:gd name="connsiteX225" fmla="*/ 9700539 w 10007644"/>
              <a:gd name="connsiteY225" fmla="*/ 434184 h 1331086"/>
              <a:gd name="connsiteX226" fmla="*/ 9700539 w 10007644"/>
              <a:gd name="connsiteY226" fmla="*/ 525573 h 1331086"/>
              <a:gd name="connsiteX227" fmla="*/ 9702393 w 10007644"/>
              <a:gd name="connsiteY227" fmla="*/ 527360 h 1331086"/>
              <a:gd name="connsiteX228" fmla="*/ 9711201 w 10007644"/>
              <a:gd name="connsiteY228" fmla="*/ 527360 h 1331086"/>
              <a:gd name="connsiteX229" fmla="*/ 9713055 w 10007644"/>
              <a:gd name="connsiteY229" fmla="*/ 525573 h 1331086"/>
              <a:gd name="connsiteX230" fmla="*/ 9713055 w 10007644"/>
              <a:gd name="connsiteY230" fmla="*/ 434184 h 1331086"/>
              <a:gd name="connsiteX231" fmla="*/ 9711201 w 10007644"/>
              <a:gd name="connsiteY231" fmla="*/ 432397 h 1331086"/>
              <a:gd name="connsiteX232" fmla="*/ 8136704 w 10007644"/>
              <a:gd name="connsiteY232" fmla="*/ 432397 h 1331086"/>
              <a:gd name="connsiteX233" fmla="*/ 8134850 w 10007644"/>
              <a:gd name="connsiteY233" fmla="*/ 434184 h 1331086"/>
              <a:gd name="connsiteX234" fmla="*/ 8134850 w 10007644"/>
              <a:gd name="connsiteY234" fmla="*/ 525573 h 1331086"/>
              <a:gd name="connsiteX235" fmla="*/ 8136704 w 10007644"/>
              <a:gd name="connsiteY235" fmla="*/ 527360 h 1331086"/>
              <a:gd name="connsiteX236" fmla="*/ 8145512 w 10007644"/>
              <a:gd name="connsiteY236" fmla="*/ 527360 h 1331086"/>
              <a:gd name="connsiteX237" fmla="*/ 8147366 w 10007644"/>
              <a:gd name="connsiteY237" fmla="*/ 525573 h 1331086"/>
              <a:gd name="connsiteX238" fmla="*/ 8147366 w 10007644"/>
              <a:gd name="connsiteY238" fmla="*/ 434184 h 1331086"/>
              <a:gd name="connsiteX239" fmla="*/ 8145512 w 10007644"/>
              <a:gd name="connsiteY239" fmla="*/ 432397 h 1331086"/>
              <a:gd name="connsiteX240" fmla="*/ 6571015 w 10007644"/>
              <a:gd name="connsiteY240" fmla="*/ 432397 h 1331086"/>
              <a:gd name="connsiteX241" fmla="*/ 6569161 w 10007644"/>
              <a:gd name="connsiteY241" fmla="*/ 434184 h 1331086"/>
              <a:gd name="connsiteX242" fmla="*/ 6569161 w 10007644"/>
              <a:gd name="connsiteY242" fmla="*/ 525573 h 1331086"/>
              <a:gd name="connsiteX243" fmla="*/ 6571015 w 10007644"/>
              <a:gd name="connsiteY243" fmla="*/ 527360 h 1331086"/>
              <a:gd name="connsiteX244" fmla="*/ 6579823 w 10007644"/>
              <a:gd name="connsiteY244" fmla="*/ 527360 h 1331086"/>
              <a:gd name="connsiteX245" fmla="*/ 6581677 w 10007644"/>
              <a:gd name="connsiteY245" fmla="*/ 525573 h 1331086"/>
              <a:gd name="connsiteX246" fmla="*/ 6581677 w 10007644"/>
              <a:gd name="connsiteY246" fmla="*/ 434184 h 1331086"/>
              <a:gd name="connsiteX247" fmla="*/ 6579823 w 10007644"/>
              <a:gd name="connsiteY247" fmla="*/ 432397 h 1331086"/>
              <a:gd name="connsiteX248" fmla="*/ 5005325 w 10007644"/>
              <a:gd name="connsiteY248" fmla="*/ 432397 h 1331086"/>
              <a:gd name="connsiteX249" fmla="*/ 5003471 w 10007644"/>
              <a:gd name="connsiteY249" fmla="*/ 434184 h 1331086"/>
              <a:gd name="connsiteX250" fmla="*/ 5003471 w 10007644"/>
              <a:gd name="connsiteY250" fmla="*/ 525573 h 1331086"/>
              <a:gd name="connsiteX251" fmla="*/ 5005325 w 10007644"/>
              <a:gd name="connsiteY251" fmla="*/ 527360 h 1331086"/>
              <a:gd name="connsiteX252" fmla="*/ 5014133 w 10007644"/>
              <a:gd name="connsiteY252" fmla="*/ 527360 h 1331086"/>
              <a:gd name="connsiteX253" fmla="*/ 5015987 w 10007644"/>
              <a:gd name="connsiteY253" fmla="*/ 525573 h 1331086"/>
              <a:gd name="connsiteX254" fmla="*/ 5015987 w 10007644"/>
              <a:gd name="connsiteY254" fmla="*/ 434184 h 1331086"/>
              <a:gd name="connsiteX255" fmla="*/ 5014133 w 10007644"/>
              <a:gd name="connsiteY255" fmla="*/ 432397 h 1331086"/>
              <a:gd name="connsiteX256" fmla="*/ 3439636 w 10007644"/>
              <a:gd name="connsiteY256" fmla="*/ 432397 h 1331086"/>
              <a:gd name="connsiteX257" fmla="*/ 3437782 w 10007644"/>
              <a:gd name="connsiteY257" fmla="*/ 434184 h 1331086"/>
              <a:gd name="connsiteX258" fmla="*/ 3437782 w 10007644"/>
              <a:gd name="connsiteY258" fmla="*/ 525573 h 1331086"/>
              <a:gd name="connsiteX259" fmla="*/ 3439636 w 10007644"/>
              <a:gd name="connsiteY259" fmla="*/ 527360 h 1331086"/>
              <a:gd name="connsiteX260" fmla="*/ 3448444 w 10007644"/>
              <a:gd name="connsiteY260" fmla="*/ 527360 h 1331086"/>
              <a:gd name="connsiteX261" fmla="*/ 3450298 w 10007644"/>
              <a:gd name="connsiteY261" fmla="*/ 525573 h 1331086"/>
              <a:gd name="connsiteX262" fmla="*/ 3450298 w 10007644"/>
              <a:gd name="connsiteY262" fmla="*/ 434184 h 1331086"/>
              <a:gd name="connsiteX263" fmla="*/ 3448444 w 10007644"/>
              <a:gd name="connsiteY263" fmla="*/ 432397 h 1331086"/>
              <a:gd name="connsiteX264" fmla="*/ 1873946 w 10007644"/>
              <a:gd name="connsiteY264" fmla="*/ 432397 h 1331086"/>
              <a:gd name="connsiteX265" fmla="*/ 1872092 w 10007644"/>
              <a:gd name="connsiteY265" fmla="*/ 434184 h 1331086"/>
              <a:gd name="connsiteX266" fmla="*/ 1872092 w 10007644"/>
              <a:gd name="connsiteY266" fmla="*/ 525573 h 1331086"/>
              <a:gd name="connsiteX267" fmla="*/ 1873946 w 10007644"/>
              <a:gd name="connsiteY267" fmla="*/ 527360 h 1331086"/>
              <a:gd name="connsiteX268" fmla="*/ 1882754 w 10007644"/>
              <a:gd name="connsiteY268" fmla="*/ 527360 h 1331086"/>
              <a:gd name="connsiteX269" fmla="*/ 1884608 w 10007644"/>
              <a:gd name="connsiteY269" fmla="*/ 525573 h 1331086"/>
              <a:gd name="connsiteX270" fmla="*/ 1884608 w 10007644"/>
              <a:gd name="connsiteY270" fmla="*/ 434184 h 1331086"/>
              <a:gd name="connsiteX271" fmla="*/ 1882754 w 10007644"/>
              <a:gd name="connsiteY271" fmla="*/ 432397 h 1331086"/>
              <a:gd name="connsiteX272" fmla="*/ 308256 w 10007644"/>
              <a:gd name="connsiteY272" fmla="*/ 432397 h 1331086"/>
              <a:gd name="connsiteX273" fmla="*/ 306402 w 10007644"/>
              <a:gd name="connsiteY273" fmla="*/ 434184 h 1331086"/>
              <a:gd name="connsiteX274" fmla="*/ 306402 w 10007644"/>
              <a:gd name="connsiteY274" fmla="*/ 525573 h 1331086"/>
              <a:gd name="connsiteX275" fmla="*/ 308256 w 10007644"/>
              <a:gd name="connsiteY275" fmla="*/ 527360 h 1331086"/>
              <a:gd name="connsiteX276" fmla="*/ 317064 w 10007644"/>
              <a:gd name="connsiteY276" fmla="*/ 527360 h 1331086"/>
              <a:gd name="connsiteX277" fmla="*/ 318918 w 10007644"/>
              <a:gd name="connsiteY277" fmla="*/ 525573 h 1331086"/>
              <a:gd name="connsiteX278" fmla="*/ 318918 w 10007644"/>
              <a:gd name="connsiteY278" fmla="*/ 434184 h 1331086"/>
              <a:gd name="connsiteX279" fmla="*/ 317064 w 10007644"/>
              <a:gd name="connsiteY279" fmla="*/ 432397 h 1331086"/>
              <a:gd name="connsiteX280" fmla="*/ 9702393 w 10007644"/>
              <a:gd name="connsiteY280" fmla="*/ 246733 h 1331086"/>
              <a:gd name="connsiteX281" fmla="*/ 9700539 w 10007644"/>
              <a:gd name="connsiteY281" fmla="*/ 248520 h 1331086"/>
              <a:gd name="connsiteX282" fmla="*/ 9700539 w 10007644"/>
              <a:gd name="connsiteY282" fmla="*/ 339909 h 1331086"/>
              <a:gd name="connsiteX283" fmla="*/ 9702393 w 10007644"/>
              <a:gd name="connsiteY283" fmla="*/ 341696 h 1331086"/>
              <a:gd name="connsiteX284" fmla="*/ 9711201 w 10007644"/>
              <a:gd name="connsiteY284" fmla="*/ 341696 h 1331086"/>
              <a:gd name="connsiteX285" fmla="*/ 9713055 w 10007644"/>
              <a:gd name="connsiteY285" fmla="*/ 339909 h 1331086"/>
              <a:gd name="connsiteX286" fmla="*/ 9713055 w 10007644"/>
              <a:gd name="connsiteY286" fmla="*/ 248520 h 1331086"/>
              <a:gd name="connsiteX287" fmla="*/ 9711201 w 10007644"/>
              <a:gd name="connsiteY287" fmla="*/ 246733 h 1331086"/>
              <a:gd name="connsiteX288" fmla="*/ 8136704 w 10007644"/>
              <a:gd name="connsiteY288" fmla="*/ 246733 h 1331086"/>
              <a:gd name="connsiteX289" fmla="*/ 8134850 w 10007644"/>
              <a:gd name="connsiteY289" fmla="*/ 248520 h 1331086"/>
              <a:gd name="connsiteX290" fmla="*/ 8134850 w 10007644"/>
              <a:gd name="connsiteY290" fmla="*/ 339909 h 1331086"/>
              <a:gd name="connsiteX291" fmla="*/ 8136704 w 10007644"/>
              <a:gd name="connsiteY291" fmla="*/ 341696 h 1331086"/>
              <a:gd name="connsiteX292" fmla="*/ 8145512 w 10007644"/>
              <a:gd name="connsiteY292" fmla="*/ 341696 h 1331086"/>
              <a:gd name="connsiteX293" fmla="*/ 8147366 w 10007644"/>
              <a:gd name="connsiteY293" fmla="*/ 339909 h 1331086"/>
              <a:gd name="connsiteX294" fmla="*/ 8147366 w 10007644"/>
              <a:gd name="connsiteY294" fmla="*/ 248520 h 1331086"/>
              <a:gd name="connsiteX295" fmla="*/ 8145512 w 10007644"/>
              <a:gd name="connsiteY295" fmla="*/ 246733 h 1331086"/>
              <a:gd name="connsiteX296" fmla="*/ 6571015 w 10007644"/>
              <a:gd name="connsiteY296" fmla="*/ 246733 h 1331086"/>
              <a:gd name="connsiteX297" fmla="*/ 6569161 w 10007644"/>
              <a:gd name="connsiteY297" fmla="*/ 248520 h 1331086"/>
              <a:gd name="connsiteX298" fmla="*/ 6569161 w 10007644"/>
              <a:gd name="connsiteY298" fmla="*/ 339909 h 1331086"/>
              <a:gd name="connsiteX299" fmla="*/ 6571015 w 10007644"/>
              <a:gd name="connsiteY299" fmla="*/ 341696 h 1331086"/>
              <a:gd name="connsiteX300" fmla="*/ 6579823 w 10007644"/>
              <a:gd name="connsiteY300" fmla="*/ 341696 h 1331086"/>
              <a:gd name="connsiteX301" fmla="*/ 6581677 w 10007644"/>
              <a:gd name="connsiteY301" fmla="*/ 339909 h 1331086"/>
              <a:gd name="connsiteX302" fmla="*/ 6581677 w 10007644"/>
              <a:gd name="connsiteY302" fmla="*/ 248520 h 1331086"/>
              <a:gd name="connsiteX303" fmla="*/ 6579823 w 10007644"/>
              <a:gd name="connsiteY303" fmla="*/ 246733 h 1331086"/>
              <a:gd name="connsiteX304" fmla="*/ 5005325 w 10007644"/>
              <a:gd name="connsiteY304" fmla="*/ 246733 h 1331086"/>
              <a:gd name="connsiteX305" fmla="*/ 5003471 w 10007644"/>
              <a:gd name="connsiteY305" fmla="*/ 248520 h 1331086"/>
              <a:gd name="connsiteX306" fmla="*/ 5003471 w 10007644"/>
              <a:gd name="connsiteY306" fmla="*/ 339909 h 1331086"/>
              <a:gd name="connsiteX307" fmla="*/ 5005325 w 10007644"/>
              <a:gd name="connsiteY307" fmla="*/ 341696 h 1331086"/>
              <a:gd name="connsiteX308" fmla="*/ 5014133 w 10007644"/>
              <a:gd name="connsiteY308" fmla="*/ 341696 h 1331086"/>
              <a:gd name="connsiteX309" fmla="*/ 5015987 w 10007644"/>
              <a:gd name="connsiteY309" fmla="*/ 339909 h 1331086"/>
              <a:gd name="connsiteX310" fmla="*/ 5015987 w 10007644"/>
              <a:gd name="connsiteY310" fmla="*/ 248520 h 1331086"/>
              <a:gd name="connsiteX311" fmla="*/ 5014133 w 10007644"/>
              <a:gd name="connsiteY311" fmla="*/ 246733 h 1331086"/>
              <a:gd name="connsiteX312" fmla="*/ 3439636 w 10007644"/>
              <a:gd name="connsiteY312" fmla="*/ 246733 h 1331086"/>
              <a:gd name="connsiteX313" fmla="*/ 3437782 w 10007644"/>
              <a:gd name="connsiteY313" fmla="*/ 248520 h 1331086"/>
              <a:gd name="connsiteX314" fmla="*/ 3437782 w 10007644"/>
              <a:gd name="connsiteY314" fmla="*/ 339909 h 1331086"/>
              <a:gd name="connsiteX315" fmla="*/ 3439636 w 10007644"/>
              <a:gd name="connsiteY315" fmla="*/ 341696 h 1331086"/>
              <a:gd name="connsiteX316" fmla="*/ 3448444 w 10007644"/>
              <a:gd name="connsiteY316" fmla="*/ 341696 h 1331086"/>
              <a:gd name="connsiteX317" fmla="*/ 3450298 w 10007644"/>
              <a:gd name="connsiteY317" fmla="*/ 339909 h 1331086"/>
              <a:gd name="connsiteX318" fmla="*/ 3450298 w 10007644"/>
              <a:gd name="connsiteY318" fmla="*/ 248520 h 1331086"/>
              <a:gd name="connsiteX319" fmla="*/ 3448444 w 10007644"/>
              <a:gd name="connsiteY319" fmla="*/ 246733 h 1331086"/>
              <a:gd name="connsiteX320" fmla="*/ 1873946 w 10007644"/>
              <a:gd name="connsiteY320" fmla="*/ 246733 h 1331086"/>
              <a:gd name="connsiteX321" fmla="*/ 1872092 w 10007644"/>
              <a:gd name="connsiteY321" fmla="*/ 248520 h 1331086"/>
              <a:gd name="connsiteX322" fmla="*/ 1872092 w 10007644"/>
              <a:gd name="connsiteY322" fmla="*/ 339909 h 1331086"/>
              <a:gd name="connsiteX323" fmla="*/ 1873946 w 10007644"/>
              <a:gd name="connsiteY323" fmla="*/ 341696 h 1331086"/>
              <a:gd name="connsiteX324" fmla="*/ 1882754 w 10007644"/>
              <a:gd name="connsiteY324" fmla="*/ 341696 h 1331086"/>
              <a:gd name="connsiteX325" fmla="*/ 1884608 w 10007644"/>
              <a:gd name="connsiteY325" fmla="*/ 339909 h 1331086"/>
              <a:gd name="connsiteX326" fmla="*/ 1884608 w 10007644"/>
              <a:gd name="connsiteY326" fmla="*/ 248520 h 1331086"/>
              <a:gd name="connsiteX327" fmla="*/ 1882754 w 10007644"/>
              <a:gd name="connsiteY327" fmla="*/ 246733 h 1331086"/>
              <a:gd name="connsiteX328" fmla="*/ 308256 w 10007644"/>
              <a:gd name="connsiteY328" fmla="*/ 246733 h 1331086"/>
              <a:gd name="connsiteX329" fmla="*/ 306402 w 10007644"/>
              <a:gd name="connsiteY329" fmla="*/ 248520 h 1331086"/>
              <a:gd name="connsiteX330" fmla="*/ 306402 w 10007644"/>
              <a:gd name="connsiteY330" fmla="*/ 339909 h 1331086"/>
              <a:gd name="connsiteX331" fmla="*/ 308256 w 10007644"/>
              <a:gd name="connsiteY331" fmla="*/ 341696 h 1331086"/>
              <a:gd name="connsiteX332" fmla="*/ 317064 w 10007644"/>
              <a:gd name="connsiteY332" fmla="*/ 341696 h 1331086"/>
              <a:gd name="connsiteX333" fmla="*/ 318918 w 10007644"/>
              <a:gd name="connsiteY333" fmla="*/ 339909 h 1331086"/>
              <a:gd name="connsiteX334" fmla="*/ 318918 w 10007644"/>
              <a:gd name="connsiteY334" fmla="*/ 248520 h 1331086"/>
              <a:gd name="connsiteX335" fmla="*/ 317064 w 10007644"/>
              <a:gd name="connsiteY335" fmla="*/ 246733 h 1331086"/>
              <a:gd name="connsiteX336" fmla="*/ 9702393 w 10007644"/>
              <a:gd name="connsiteY336" fmla="*/ 61069 h 1331086"/>
              <a:gd name="connsiteX337" fmla="*/ 9700539 w 10007644"/>
              <a:gd name="connsiteY337" fmla="*/ 62856 h 1331086"/>
              <a:gd name="connsiteX338" fmla="*/ 9700539 w 10007644"/>
              <a:gd name="connsiteY338" fmla="*/ 154245 h 1331086"/>
              <a:gd name="connsiteX339" fmla="*/ 9702393 w 10007644"/>
              <a:gd name="connsiteY339" fmla="*/ 156032 h 1331086"/>
              <a:gd name="connsiteX340" fmla="*/ 9711201 w 10007644"/>
              <a:gd name="connsiteY340" fmla="*/ 156032 h 1331086"/>
              <a:gd name="connsiteX341" fmla="*/ 9713055 w 10007644"/>
              <a:gd name="connsiteY341" fmla="*/ 154245 h 1331086"/>
              <a:gd name="connsiteX342" fmla="*/ 9713055 w 10007644"/>
              <a:gd name="connsiteY342" fmla="*/ 62856 h 1331086"/>
              <a:gd name="connsiteX343" fmla="*/ 9711201 w 10007644"/>
              <a:gd name="connsiteY343" fmla="*/ 61069 h 1331086"/>
              <a:gd name="connsiteX344" fmla="*/ 8136704 w 10007644"/>
              <a:gd name="connsiteY344" fmla="*/ 61069 h 1331086"/>
              <a:gd name="connsiteX345" fmla="*/ 8134850 w 10007644"/>
              <a:gd name="connsiteY345" fmla="*/ 62856 h 1331086"/>
              <a:gd name="connsiteX346" fmla="*/ 8134850 w 10007644"/>
              <a:gd name="connsiteY346" fmla="*/ 154245 h 1331086"/>
              <a:gd name="connsiteX347" fmla="*/ 8136704 w 10007644"/>
              <a:gd name="connsiteY347" fmla="*/ 156032 h 1331086"/>
              <a:gd name="connsiteX348" fmla="*/ 8145512 w 10007644"/>
              <a:gd name="connsiteY348" fmla="*/ 156032 h 1331086"/>
              <a:gd name="connsiteX349" fmla="*/ 8147366 w 10007644"/>
              <a:gd name="connsiteY349" fmla="*/ 154245 h 1331086"/>
              <a:gd name="connsiteX350" fmla="*/ 8147366 w 10007644"/>
              <a:gd name="connsiteY350" fmla="*/ 62856 h 1331086"/>
              <a:gd name="connsiteX351" fmla="*/ 8145512 w 10007644"/>
              <a:gd name="connsiteY351" fmla="*/ 61069 h 1331086"/>
              <a:gd name="connsiteX352" fmla="*/ 6571015 w 10007644"/>
              <a:gd name="connsiteY352" fmla="*/ 61069 h 1331086"/>
              <a:gd name="connsiteX353" fmla="*/ 6569161 w 10007644"/>
              <a:gd name="connsiteY353" fmla="*/ 62856 h 1331086"/>
              <a:gd name="connsiteX354" fmla="*/ 6569161 w 10007644"/>
              <a:gd name="connsiteY354" fmla="*/ 154245 h 1331086"/>
              <a:gd name="connsiteX355" fmla="*/ 6571015 w 10007644"/>
              <a:gd name="connsiteY355" fmla="*/ 156032 h 1331086"/>
              <a:gd name="connsiteX356" fmla="*/ 6579823 w 10007644"/>
              <a:gd name="connsiteY356" fmla="*/ 156032 h 1331086"/>
              <a:gd name="connsiteX357" fmla="*/ 6581677 w 10007644"/>
              <a:gd name="connsiteY357" fmla="*/ 154245 h 1331086"/>
              <a:gd name="connsiteX358" fmla="*/ 6581677 w 10007644"/>
              <a:gd name="connsiteY358" fmla="*/ 62856 h 1331086"/>
              <a:gd name="connsiteX359" fmla="*/ 6579823 w 10007644"/>
              <a:gd name="connsiteY359" fmla="*/ 61069 h 1331086"/>
              <a:gd name="connsiteX360" fmla="*/ 5005325 w 10007644"/>
              <a:gd name="connsiteY360" fmla="*/ 61069 h 1331086"/>
              <a:gd name="connsiteX361" fmla="*/ 5003471 w 10007644"/>
              <a:gd name="connsiteY361" fmla="*/ 62856 h 1331086"/>
              <a:gd name="connsiteX362" fmla="*/ 5003471 w 10007644"/>
              <a:gd name="connsiteY362" fmla="*/ 154245 h 1331086"/>
              <a:gd name="connsiteX363" fmla="*/ 5005325 w 10007644"/>
              <a:gd name="connsiteY363" fmla="*/ 156032 h 1331086"/>
              <a:gd name="connsiteX364" fmla="*/ 5014133 w 10007644"/>
              <a:gd name="connsiteY364" fmla="*/ 156032 h 1331086"/>
              <a:gd name="connsiteX365" fmla="*/ 5015987 w 10007644"/>
              <a:gd name="connsiteY365" fmla="*/ 154245 h 1331086"/>
              <a:gd name="connsiteX366" fmla="*/ 5015987 w 10007644"/>
              <a:gd name="connsiteY366" fmla="*/ 62856 h 1331086"/>
              <a:gd name="connsiteX367" fmla="*/ 5014133 w 10007644"/>
              <a:gd name="connsiteY367" fmla="*/ 61069 h 1331086"/>
              <a:gd name="connsiteX368" fmla="*/ 3439636 w 10007644"/>
              <a:gd name="connsiteY368" fmla="*/ 61069 h 1331086"/>
              <a:gd name="connsiteX369" fmla="*/ 3437782 w 10007644"/>
              <a:gd name="connsiteY369" fmla="*/ 62856 h 1331086"/>
              <a:gd name="connsiteX370" fmla="*/ 3437782 w 10007644"/>
              <a:gd name="connsiteY370" fmla="*/ 154245 h 1331086"/>
              <a:gd name="connsiteX371" fmla="*/ 3439636 w 10007644"/>
              <a:gd name="connsiteY371" fmla="*/ 156032 h 1331086"/>
              <a:gd name="connsiteX372" fmla="*/ 3448444 w 10007644"/>
              <a:gd name="connsiteY372" fmla="*/ 156032 h 1331086"/>
              <a:gd name="connsiteX373" fmla="*/ 3450298 w 10007644"/>
              <a:gd name="connsiteY373" fmla="*/ 154245 h 1331086"/>
              <a:gd name="connsiteX374" fmla="*/ 3450298 w 10007644"/>
              <a:gd name="connsiteY374" fmla="*/ 62856 h 1331086"/>
              <a:gd name="connsiteX375" fmla="*/ 3448444 w 10007644"/>
              <a:gd name="connsiteY375" fmla="*/ 61069 h 1331086"/>
              <a:gd name="connsiteX376" fmla="*/ 1873946 w 10007644"/>
              <a:gd name="connsiteY376" fmla="*/ 61069 h 1331086"/>
              <a:gd name="connsiteX377" fmla="*/ 1872092 w 10007644"/>
              <a:gd name="connsiteY377" fmla="*/ 62856 h 1331086"/>
              <a:gd name="connsiteX378" fmla="*/ 1872092 w 10007644"/>
              <a:gd name="connsiteY378" fmla="*/ 154245 h 1331086"/>
              <a:gd name="connsiteX379" fmla="*/ 1873946 w 10007644"/>
              <a:gd name="connsiteY379" fmla="*/ 156032 h 1331086"/>
              <a:gd name="connsiteX380" fmla="*/ 1882754 w 10007644"/>
              <a:gd name="connsiteY380" fmla="*/ 156032 h 1331086"/>
              <a:gd name="connsiteX381" fmla="*/ 1884608 w 10007644"/>
              <a:gd name="connsiteY381" fmla="*/ 154245 h 1331086"/>
              <a:gd name="connsiteX382" fmla="*/ 1884608 w 10007644"/>
              <a:gd name="connsiteY382" fmla="*/ 62856 h 1331086"/>
              <a:gd name="connsiteX383" fmla="*/ 1882754 w 10007644"/>
              <a:gd name="connsiteY383" fmla="*/ 61069 h 1331086"/>
              <a:gd name="connsiteX384" fmla="*/ 308256 w 10007644"/>
              <a:gd name="connsiteY384" fmla="*/ 61069 h 1331086"/>
              <a:gd name="connsiteX385" fmla="*/ 306402 w 10007644"/>
              <a:gd name="connsiteY385" fmla="*/ 62856 h 1331086"/>
              <a:gd name="connsiteX386" fmla="*/ 306402 w 10007644"/>
              <a:gd name="connsiteY386" fmla="*/ 154245 h 1331086"/>
              <a:gd name="connsiteX387" fmla="*/ 308256 w 10007644"/>
              <a:gd name="connsiteY387" fmla="*/ 156032 h 1331086"/>
              <a:gd name="connsiteX388" fmla="*/ 317064 w 10007644"/>
              <a:gd name="connsiteY388" fmla="*/ 156032 h 1331086"/>
              <a:gd name="connsiteX389" fmla="*/ 318918 w 10007644"/>
              <a:gd name="connsiteY389" fmla="*/ 154245 h 1331086"/>
              <a:gd name="connsiteX390" fmla="*/ 318918 w 10007644"/>
              <a:gd name="connsiteY390" fmla="*/ 62856 h 1331086"/>
              <a:gd name="connsiteX391" fmla="*/ 317064 w 10007644"/>
              <a:gd name="connsiteY391" fmla="*/ 61069 h 1331086"/>
              <a:gd name="connsiteX392" fmla="*/ 0 w 10007644"/>
              <a:gd name="connsiteY392" fmla="*/ 0 h 1331086"/>
              <a:gd name="connsiteX393" fmla="*/ 9741347 w 10007644"/>
              <a:gd name="connsiteY393" fmla="*/ 0 h 1331086"/>
              <a:gd name="connsiteX394" fmla="*/ 10007644 w 10007644"/>
              <a:gd name="connsiteY394" fmla="*/ 266297 h 1331086"/>
              <a:gd name="connsiteX395" fmla="*/ 10007644 w 10007644"/>
              <a:gd name="connsiteY395" fmla="*/ 1064789 h 1331086"/>
              <a:gd name="connsiteX396" fmla="*/ 9741347 w 10007644"/>
              <a:gd name="connsiteY396" fmla="*/ 1331086 h 1331086"/>
              <a:gd name="connsiteX397" fmla="*/ 0 w 10007644"/>
              <a:gd name="connsiteY397" fmla="*/ 1331086 h 133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0007644" h="1331086">
                <a:moveTo>
                  <a:pt x="9702393" y="1175053"/>
                </a:moveTo>
                <a:cubicBezTo>
                  <a:pt x="9702393" y="1175053"/>
                  <a:pt x="9700539" y="1175053"/>
                  <a:pt x="9700539" y="1176840"/>
                </a:cubicBezTo>
                <a:lnTo>
                  <a:pt x="9700539" y="1268229"/>
                </a:lnTo>
                <a:cubicBezTo>
                  <a:pt x="9700539" y="1268229"/>
                  <a:pt x="9700539" y="1270016"/>
                  <a:pt x="9702393" y="1270016"/>
                </a:cubicBezTo>
                <a:lnTo>
                  <a:pt x="9711201" y="1270016"/>
                </a:lnTo>
                <a:cubicBezTo>
                  <a:pt x="9711201" y="1270016"/>
                  <a:pt x="9713055" y="1270016"/>
                  <a:pt x="9713055" y="1268229"/>
                </a:cubicBezTo>
                <a:lnTo>
                  <a:pt x="9713055" y="1176840"/>
                </a:lnTo>
                <a:cubicBezTo>
                  <a:pt x="9713055" y="1176840"/>
                  <a:pt x="9713055" y="1175053"/>
                  <a:pt x="9711201" y="1175053"/>
                </a:cubicBezTo>
                <a:close/>
                <a:moveTo>
                  <a:pt x="8136704" y="1175053"/>
                </a:moveTo>
                <a:cubicBezTo>
                  <a:pt x="8136704" y="1175053"/>
                  <a:pt x="8134850" y="1175053"/>
                  <a:pt x="8134850" y="1176840"/>
                </a:cubicBezTo>
                <a:lnTo>
                  <a:pt x="8134850" y="1268229"/>
                </a:lnTo>
                <a:cubicBezTo>
                  <a:pt x="8134850" y="1268229"/>
                  <a:pt x="8134850" y="1270016"/>
                  <a:pt x="8136704" y="1270016"/>
                </a:cubicBezTo>
                <a:lnTo>
                  <a:pt x="8145512" y="1270016"/>
                </a:lnTo>
                <a:cubicBezTo>
                  <a:pt x="8145512" y="1270016"/>
                  <a:pt x="8147366" y="1270016"/>
                  <a:pt x="8147366" y="1268229"/>
                </a:cubicBezTo>
                <a:lnTo>
                  <a:pt x="8147366" y="1176840"/>
                </a:lnTo>
                <a:cubicBezTo>
                  <a:pt x="8147366" y="1176840"/>
                  <a:pt x="8147366" y="1175053"/>
                  <a:pt x="8145512" y="1175053"/>
                </a:cubicBezTo>
                <a:close/>
                <a:moveTo>
                  <a:pt x="6571015" y="1175053"/>
                </a:moveTo>
                <a:cubicBezTo>
                  <a:pt x="6571015" y="1175053"/>
                  <a:pt x="6569161" y="1175053"/>
                  <a:pt x="6569161" y="1176840"/>
                </a:cubicBezTo>
                <a:lnTo>
                  <a:pt x="6569161" y="1268229"/>
                </a:lnTo>
                <a:cubicBezTo>
                  <a:pt x="6569161" y="1268229"/>
                  <a:pt x="6569161" y="1270016"/>
                  <a:pt x="6571015" y="1270016"/>
                </a:cubicBezTo>
                <a:lnTo>
                  <a:pt x="6579823" y="1270016"/>
                </a:lnTo>
                <a:cubicBezTo>
                  <a:pt x="6579823" y="1270016"/>
                  <a:pt x="6581677" y="1270016"/>
                  <a:pt x="6581677" y="1268229"/>
                </a:cubicBezTo>
                <a:lnTo>
                  <a:pt x="6581677" y="1176840"/>
                </a:lnTo>
                <a:cubicBezTo>
                  <a:pt x="6581677" y="1176840"/>
                  <a:pt x="6581677" y="1175053"/>
                  <a:pt x="6579823" y="1175053"/>
                </a:cubicBezTo>
                <a:close/>
                <a:moveTo>
                  <a:pt x="5005325" y="1175053"/>
                </a:moveTo>
                <a:cubicBezTo>
                  <a:pt x="5005325" y="1175053"/>
                  <a:pt x="5003471" y="1175053"/>
                  <a:pt x="5003471" y="1176840"/>
                </a:cubicBezTo>
                <a:lnTo>
                  <a:pt x="5003471" y="1268229"/>
                </a:lnTo>
                <a:cubicBezTo>
                  <a:pt x="5003471" y="1268229"/>
                  <a:pt x="5003471" y="1270016"/>
                  <a:pt x="5005325" y="1270016"/>
                </a:cubicBezTo>
                <a:lnTo>
                  <a:pt x="5014133" y="1270016"/>
                </a:lnTo>
                <a:cubicBezTo>
                  <a:pt x="5014133" y="1270016"/>
                  <a:pt x="5015987" y="1270016"/>
                  <a:pt x="5015987" y="1268229"/>
                </a:cubicBezTo>
                <a:lnTo>
                  <a:pt x="5015987" y="1176840"/>
                </a:lnTo>
                <a:cubicBezTo>
                  <a:pt x="5015987" y="1176840"/>
                  <a:pt x="5015987" y="1175053"/>
                  <a:pt x="5014133" y="1175053"/>
                </a:cubicBezTo>
                <a:close/>
                <a:moveTo>
                  <a:pt x="3439636" y="1175053"/>
                </a:moveTo>
                <a:cubicBezTo>
                  <a:pt x="3439636" y="1175053"/>
                  <a:pt x="3437782" y="1175053"/>
                  <a:pt x="3437782" y="1176840"/>
                </a:cubicBezTo>
                <a:lnTo>
                  <a:pt x="3437782" y="1268229"/>
                </a:lnTo>
                <a:cubicBezTo>
                  <a:pt x="3437782" y="1268229"/>
                  <a:pt x="3437782" y="1270016"/>
                  <a:pt x="3439636" y="1270016"/>
                </a:cubicBezTo>
                <a:lnTo>
                  <a:pt x="3448444" y="1270016"/>
                </a:lnTo>
                <a:cubicBezTo>
                  <a:pt x="3448444" y="1270016"/>
                  <a:pt x="3450298" y="1270016"/>
                  <a:pt x="3450298" y="1268229"/>
                </a:cubicBezTo>
                <a:lnTo>
                  <a:pt x="3450298" y="1176840"/>
                </a:lnTo>
                <a:cubicBezTo>
                  <a:pt x="3450298" y="1176840"/>
                  <a:pt x="3450298" y="1175053"/>
                  <a:pt x="3448444" y="1175053"/>
                </a:cubicBezTo>
                <a:close/>
                <a:moveTo>
                  <a:pt x="1873946" y="1175053"/>
                </a:moveTo>
                <a:cubicBezTo>
                  <a:pt x="1873946" y="1175053"/>
                  <a:pt x="1872092" y="1175053"/>
                  <a:pt x="1872092" y="1176840"/>
                </a:cubicBezTo>
                <a:lnTo>
                  <a:pt x="1872092" y="1268229"/>
                </a:lnTo>
                <a:cubicBezTo>
                  <a:pt x="1872092" y="1268229"/>
                  <a:pt x="1872092" y="1270016"/>
                  <a:pt x="1873946" y="1270016"/>
                </a:cubicBezTo>
                <a:lnTo>
                  <a:pt x="1882754" y="1270016"/>
                </a:lnTo>
                <a:cubicBezTo>
                  <a:pt x="1882754" y="1270016"/>
                  <a:pt x="1884608" y="1270016"/>
                  <a:pt x="1884608" y="1268229"/>
                </a:cubicBezTo>
                <a:lnTo>
                  <a:pt x="1884608" y="1176840"/>
                </a:lnTo>
                <a:cubicBezTo>
                  <a:pt x="1884608" y="1176840"/>
                  <a:pt x="1884608" y="1175053"/>
                  <a:pt x="1882754" y="1175053"/>
                </a:cubicBezTo>
                <a:close/>
                <a:moveTo>
                  <a:pt x="308256" y="1175053"/>
                </a:moveTo>
                <a:cubicBezTo>
                  <a:pt x="308256" y="1175053"/>
                  <a:pt x="306402" y="1175053"/>
                  <a:pt x="306402" y="1176840"/>
                </a:cubicBezTo>
                <a:lnTo>
                  <a:pt x="306402" y="1268229"/>
                </a:lnTo>
                <a:cubicBezTo>
                  <a:pt x="306402" y="1268229"/>
                  <a:pt x="306402" y="1270016"/>
                  <a:pt x="308256" y="1270016"/>
                </a:cubicBezTo>
                <a:lnTo>
                  <a:pt x="317064" y="1270016"/>
                </a:lnTo>
                <a:cubicBezTo>
                  <a:pt x="317064" y="1270016"/>
                  <a:pt x="318918" y="1270016"/>
                  <a:pt x="318918" y="1268229"/>
                </a:cubicBezTo>
                <a:lnTo>
                  <a:pt x="318918" y="1176840"/>
                </a:lnTo>
                <a:cubicBezTo>
                  <a:pt x="318918" y="1176840"/>
                  <a:pt x="318918" y="1175053"/>
                  <a:pt x="317064" y="1175053"/>
                </a:cubicBezTo>
                <a:close/>
                <a:moveTo>
                  <a:pt x="9702393" y="989389"/>
                </a:moveTo>
                <a:cubicBezTo>
                  <a:pt x="9702393" y="989389"/>
                  <a:pt x="9700539" y="989389"/>
                  <a:pt x="9700539" y="991176"/>
                </a:cubicBezTo>
                <a:lnTo>
                  <a:pt x="9700539" y="1082565"/>
                </a:lnTo>
                <a:cubicBezTo>
                  <a:pt x="9700539" y="1082565"/>
                  <a:pt x="9700539" y="1084352"/>
                  <a:pt x="9702393" y="1084352"/>
                </a:cubicBezTo>
                <a:lnTo>
                  <a:pt x="9711201" y="1084352"/>
                </a:lnTo>
                <a:cubicBezTo>
                  <a:pt x="9711201" y="1084352"/>
                  <a:pt x="9713055" y="1084352"/>
                  <a:pt x="9713055" y="1082565"/>
                </a:cubicBezTo>
                <a:lnTo>
                  <a:pt x="9713055" y="991176"/>
                </a:lnTo>
                <a:cubicBezTo>
                  <a:pt x="9713055" y="991176"/>
                  <a:pt x="9713055" y="989389"/>
                  <a:pt x="9711201" y="989389"/>
                </a:cubicBezTo>
                <a:close/>
                <a:moveTo>
                  <a:pt x="8136704" y="989389"/>
                </a:moveTo>
                <a:cubicBezTo>
                  <a:pt x="8136704" y="989389"/>
                  <a:pt x="8134850" y="989389"/>
                  <a:pt x="8134850" y="991176"/>
                </a:cubicBezTo>
                <a:lnTo>
                  <a:pt x="8134850" y="1082565"/>
                </a:lnTo>
                <a:cubicBezTo>
                  <a:pt x="8134850" y="1082565"/>
                  <a:pt x="8134850" y="1084352"/>
                  <a:pt x="8136704" y="1084352"/>
                </a:cubicBezTo>
                <a:lnTo>
                  <a:pt x="8145512" y="1084352"/>
                </a:lnTo>
                <a:cubicBezTo>
                  <a:pt x="8145512" y="1084352"/>
                  <a:pt x="8147366" y="1084352"/>
                  <a:pt x="8147366" y="1082565"/>
                </a:cubicBezTo>
                <a:lnTo>
                  <a:pt x="8147366" y="991176"/>
                </a:lnTo>
                <a:cubicBezTo>
                  <a:pt x="8147366" y="991176"/>
                  <a:pt x="8147366" y="989389"/>
                  <a:pt x="8145512" y="989389"/>
                </a:cubicBezTo>
                <a:close/>
                <a:moveTo>
                  <a:pt x="6571015" y="989389"/>
                </a:moveTo>
                <a:cubicBezTo>
                  <a:pt x="6571015" y="989389"/>
                  <a:pt x="6569161" y="989389"/>
                  <a:pt x="6569161" y="991176"/>
                </a:cubicBezTo>
                <a:lnTo>
                  <a:pt x="6569161" y="1082565"/>
                </a:lnTo>
                <a:cubicBezTo>
                  <a:pt x="6569161" y="1082565"/>
                  <a:pt x="6569161" y="1084352"/>
                  <a:pt x="6571015" y="1084352"/>
                </a:cubicBezTo>
                <a:lnTo>
                  <a:pt x="6579823" y="1084352"/>
                </a:lnTo>
                <a:cubicBezTo>
                  <a:pt x="6579823" y="1084352"/>
                  <a:pt x="6581677" y="1084352"/>
                  <a:pt x="6581677" y="1082565"/>
                </a:cubicBezTo>
                <a:lnTo>
                  <a:pt x="6581677" y="991176"/>
                </a:lnTo>
                <a:cubicBezTo>
                  <a:pt x="6581677" y="991176"/>
                  <a:pt x="6581677" y="989389"/>
                  <a:pt x="6579823" y="989389"/>
                </a:cubicBezTo>
                <a:close/>
                <a:moveTo>
                  <a:pt x="5005325" y="989389"/>
                </a:moveTo>
                <a:cubicBezTo>
                  <a:pt x="5005325" y="989389"/>
                  <a:pt x="5003471" y="989389"/>
                  <a:pt x="5003471" y="991176"/>
                </a:cubicBezTo>
                <a:lnTo>
                  <a:pt x="5003471" y="1082565"/>
                </a:lnTo>
                <a:cubicBezTo>
                  <a:pt x="5003471" y="1082565"/>
                  <a:pt x="5003471" y="1084352"/>
                  <a:pt x="5005325" y="1084352"/>
                </a:cubicBezTo>
                <a:lnTo>
                  <a:pt x="5014133" y="1084352"/>
                </a:lnTo>
                <a:cubicBezTo>
                  <a:pt x="5014133" y="1084352"/>
                  <a:pt x="5015987" y="1084352"/>
                  <a:pt x="5015987" y="1082565"/>
                </a:cubicBezTo>
                <a:lnTo>
                  <a:pt x="5015987" y="991176"/>
                </a:lnTo>
                <a:cubicBezTo>
                  <a:pt x="5015987" y="991176"/>
                  <a:pt x="5015987" y="989389"/>
                  <a:pt x="5014133" y="989389"/>
                </a:cubicBezTo>
                <a:close/>
                <a:moveTo>
                  <a:pt x="3439636" y="989389"/>
                </a:moveTo>
                <a:cubicBezTo>
                  <a:pt x="3439636" y="989389"/>
                  <a:pt x="3437782" y="989389"/>
                  <a:pt x="3437782" y="991176"/>
                </a:cubicBezTo>
                <a:lnTo>
                  <a:pt x="3437782" y="1082565"/>
                </a:lnTo>
                <a:cubicBezTo>
                  <a:pt x="3437782" y="1082565"/>
                  <a:pt x="3437782" y="1084352"/>
                  <a:pt x="3439636" y="1084352"/>
                </a:cubicBezTo>
                <a:lnTo>
                  <a:pt x="3448444" y="1084352"/>
                </a:lnTo>
                <a:cubicBezTo>
                  <a:pt x="3448444" y="1084352"/>
                  <a:pt x="3450298" y="1084352"/>
                  <a:pt x="3450298" y="1082565"/>
                </a:cubicBezTo>
                <a:lnTo>
                  <a:pt x="3450298" y="991176"/>
                </a:lnTo>
                <a:cubicBezTo>
                  <a:pt x="3450298" y="991176"/>
                  <a:pt x="3450298" y="989389"/>
                  <a:pt x="3448444" y="989389"/>
                </a:cubicBezTo>
                <a:close/>
                <a:moveTo>
                  <a:pt x="1873946" y="989389"/>
                </a:moveTo>
                <a:cubicBezTo>
                  <a:pt x="1873946" y="989389"/>
                  <a:pt x="1872092" y="989389"/>
                  <a:pt x="1872092" y="991176"/>
                </a:cubicBezTo>
                <a:lnTo>
                  <a:pt x="1872092" y="1082565"/>
                </a:lnTo>
                <a:cubicBezTo>
                  <a:pt x="1872092" y="1082565"/>
                  <a:pt x="1872092" y="1084352"/>
                  <a:pt x="1873946" y="1084352"/>
                </a:cubicBezTo>
                <a:lnTo>
                  <a:pt x="1882754" y="1084352"/>
                </a:lnTo>
                <a:cubicBezTo>
                  <a:pt x="1882754" y="1084352"/>
                  <a:pt x="1884608" y="1084352"/>
                  <a:pt x="1884608" y="1082565"/>
                </a:cubicBezTo>
                <a:lnTo>
                  <a:pt x="1884608" y="991176"/>
                </a:lnTo>
                <a:cubicBezTo>
                  <a:pt x="1884608" y="991176"/>
                  <a:pt x="1884608" y="989389"/>
                  <a:pt x="1882754" y="989389"/>
                </a:cubicBezTo>
                <a:close/>
                <a:moveTo>
                  <a:pt x="308256" y="989389"/>
                </a:moveTo>
                <a:cubicBezTo>
                  <a:pt x="308256" y="989389"/>
                  <a:pt x="306402" y="989389"/>
                  <a:pt x="306402" y="991176"/>
                </a:cubicBezTo>
                <a:lnTo>
                  <a:pt x="306402" y="1082565"/>
                </a:lnTo>
                <a:cubicBezTo>
                  <a:pt x="306402" y="1082565"/>
                  <a:pt x="306402" y="1084352"/>
                  <a:pt x="308256" y="1084352"/>
                </a:cubicBezTo>
                <a:lnTo>
                  <a:pt x="317064" y="1084352"/>
                </a:lnTo>
                <a:cubicBezTo>
                  <a:pt x="317064" y="1084352"/>
                  <a:pt x="318918" y="1084352"/>
                  <a:pt x="318918" y="1082565"/>
                </a:cubicBezTo>
                <a:lnTo>
                  <a:pt x="318918" y="991176"/>
                </a:lnTo>
                <a:cubicBezTo>
                  <a:pt x="318918" y="991176"/>
                  <a:pt x="318918" y="989389"/>
                  <a:pt x="317064" y="989389"/>
                </a:cubicBezTo>
                <a:close/>
                <a:moveTo>
                  <a:pt x="9702393" y="803725"/>
                </a:moveTo>
                <a:cubicBezTo>
                  <a:pt x="9702393" y="803725"/>
                  <a:pt x="9700539" y="803725"/>
                  <a:pt x="9700539" y="805512"/>
                </a:cubicBezTo>
                <a:lnTo>
                  <a:pt x="9700539" y="896901"/>
                </a:lnTo>
                <a:cubicBezTo>
                  <a:pt x="9700539" y="896901"/>
                  <a:pt x="9700539" y="898688"/>
                  <a:pt x="9702393" y="898688"/>
                </a:cubicBezTo>
                <a:lnTo>
                  <a:pt x="9711201" y="898688"/>
                </a:lnTo>
                <a:cubicBezTo>
                  <a:pt x="9711201" y="898688"/>
                  <a:pt x="9713055" y="898688"/>
                  <a:pt x="9713055" y="896901"/>
                </a:cubicBezTo>
                <a:lnTo>
                  <a:pt x="9713055" y="805512"/>
                </a:lnTo>
                <a:cubicBezTo>
                  <a:pt x="9713055" y="805512"/>
                  <a:pt x="9713055" y="803725"/>
                  <a:pt x="9711201" y="803725"/>
                </a:cubicBezTo>
                <a:close/>
                <a:moveTo>
                  <a:pt x="8136704" y="803725"/>
                </a:moveTo>
                <a:cubicBezTo>
                  <a:pt x="8136704" y="803725"/>
                  <a:pt x="8134850" y="803725"/>
                  <a:pt x="8134850" y="805512"/>
                </a:cubicBezTo>
                <a:lnTo>
                  <a:pt x="8134850" y="896901"/>
                </a:lnTo>
                <a:cubicBezTo>
                  <a:pt x="8134850" y="896901"/>
                  <a:pt x="8134850" y="898688"/>
                  <a:pt x="8136704" y="898688"/>
                </a:cubicBezTo>
                <a:lnTo>
                  <a:pt x="8145512" y="898688"/>
                </a:lnTo>
                <a:cubicBezTo>
                  <a:pt x="8145512" y="898688"/>
                  <a:pt x="8147366" y="898688"/>
                  <a:pt x="8147366" y="896901"/>
                </a:cubicBezTo>
                <a:lnTo>
                  <a:pt x="8147366" y="805512"/>
                </a:lnTo>
                <a:cubicBezTo>
                  <a:pt x="8147366" y="805512"/>
                  <a:pt x="8147366" y="803725"/>
                  <a:pt x="8145512" y="803725"/>
                </a:cubicBezTo>
                <a:close/>
                <a:moveTo>
                  <a:pt x="6571015" y="803725"/>
                </a:moveTo>
                <a:cubicBezTo>
                  <a:pt x="6571015" y="803725"/>
                  <a:pt x="6569161" y="803725"/>
                  <a:pt x="6569161" y="805512"/>
                </a:cubicBezTo>
                <a:lnTo>
                  <a:pt x="6569161" y="896901"/>
                </a:lnTo>
                <a:cubicBezTo>
                  <a:pt x="6569161" y="896901"/>
                  <a:pt x="6569161" y="898688"/>
                  <a:pt x="6571015" y="898688"/>
                </a:cubicBezTo>
                <a:lnTo>
                  <a:pt x="6579823" y="898688"/>
                </a:lnTo>
                <a:cubicBezTo>
                  <a:pt x="6579823" y="898688"/>
                  <a:pt x="6581677" y="898688"/>
                  <a:pt x="6581677" y="896901"/>
                </a:cubicBezTo>
                <a:lnTo>
                  <a:pt x="6581677" y="805512"/>
                </a:lnTo>
                <a:cubicBezTo>
                  <a:pt x="6581677" y="805512"/>
                  <a:pt x="6581677" y="803725"/>
                  <a:pt x="6579823" y="803725"/>
                </a:cubicBezTo>
                <a:close/>
                <a:moveTo>
                  <a:pt x="5005325" y="803725"/>
                </a:moveTo>
                <a:cubicBezTo>
                  <a:pt x="5005325" y="803725"/>
                  <a:pt x="5003471" y="803725"/>
                  <a:pt x="5003471" y="805512"/>
                </a:cubicBezTo>
                <a:lnTo>
                  <a:pt x="5003471" y="896901"/>
                </a:lnTo>
                <a:cubicBezTo>
                  <a:pt x="5003471" y="896901"/>
                  <a:pt x="5003471" y="898688"/>
                  <a:pt x="5005325" y="898688"/>
                </a:cubicBezTo>
                <a:lnTo>
                  <a:pt x="5014133" y="898688"/>
                </a:lnTo>
                <a:cubicBezTo>
                  <a:pt x="5014133" y="898688"/>
                  <a:pt x="5015987" y="898688"/>
                  <a:pt x="5015987" y="896901"/>
                </a:cubicBezTo>
                <a:lnTo>
                  <a:pt x="5015987" y="805512"/>
                </a:lnTo>
                <a:cubicBezTo>
                  <a:pt x="5015987" y="805512"/>
                  <a:pt x="5015987" y="803725"/>
                  <a:pt x="5014133" y="803725"/>
                </a:cubicBezTo>
                <a:close/>
                <a:moveTo>
                  <a:pt x="3439636" y="803725"/>
                </a:moveTo>
                <a:cubicBezTo>
                  <a:pt x="3439636" y="803725"/>
                  <a:pt x="3437782" y="803725"/>
                  <a:pt x="3437782" y="805512"/>
                </a:cubicBezTo>
                <a:lnTo>
                  <a:pt x="3437782" y="896901"/>
                </a:lnTo>
                <a:cubicBezTo>
                  <a:pt x="3437782" y="896901"/>
                  <a:pt x="3437782" y="898688"/>
                  <a:pt x="3439636" y="898688"/>
                </a:cubicBezTo>
                <a:lnTo>
                  <a:pt x="3448444" y="898688"/>
                </a:lnTo>
                <a:cubicBezTo>
                  <a:pt x="3448444" y="898688"/>
                  <a:pt x="3450298" y="898688"/>
                  <a:pt x="3450298" y="896901"/>
                </a:cubicBezTo>
                <a:lnTo>
                  <a:pt x="3450298" y="805512"/>
                </a:lnTo>
                <a:cubicBezTo>
                  <a:pt x="3450298" y="805512"/>
                  <a:pt x="3450298" y="803725"/>
                  <a:pt x="3448444" y="803725"/>
                </a:cubicBezTo>
                <a:close/>
                <a:moveTo>
                  <a:pt x="1873946" y="803725"/>
                </a:moveTo>
                <a:cubicBezTo>
                  <a:pt x="1873946" y="803725"/>
                  <a:pt x="1872092" y="803725"/>
                  <a:pt x="1872092" y="805512"/>
                </a:cubicBezTo>
                <a:lnTo>
                  <a:pt x="1872092" y="896901"/>
                </a:lnTo>
                <a:cubicBezTo>
                  <a:pt x="1872092" y="896901"/>
                  <a:pt x="1872092" y="898688"/>
                  <a:pt x="1873946" y="898688"/>
                </a:cubicBezTo>
                <a:lnTo>
                  <a:pt x="1882754" y="898688"/>
                </a:lnTo>
                <a:cubicBezTo>
                  <a:pt x="1882754" y="898688"/>
                  <a:pt x="1884608" y="898688"/>
                  <a:pt x="1884608" y="896901"/>
                </a:cubicBezTo>
                <a:lnTo>
                  <a:pt x="1884608" y="805512"/>
                </a:lnTo>
                <a:cubicBezTo>
                  <a:pt x="1884608" y="805512"/>
                  <a:pt x="1884608" y="803725"/>
                  <a:pt x="1882754" y="803725"/>
                </a:cubicBezTo>
                <a:close/>
                <a:moveTo>
                  <a:pt x="308256" y="803725"/>
                </a:moveTo>
                <a:cubicBezTo>
                  <a:pt x="308256" y="803725"/>
                  <a:pt x="306402" y="803725"/>
                  <a:pt x="306402" y="805512"/>
                </a:cubicBezTo>
                <a:lnTo>
                  <a:pt x="306402" y="896901"/>
                </a:lnTo>
                <a:cubicBezTo>
                  <a:pt x="306402" y="896901"/>
                  <a:pt x="306402" y="898688"/>
                  <a:pt x="308256" y="898688"/>
                </a:cubicBezTo>
                <a:lnTo>
                  <a:pt x="317064" y="898688"/>
                </a:lnTo>
                <a:cubicBezTo>
                  <a:pt x="317064" y="898688"/>
                  <a:pt x="318918" y="898688"/>
                  <a:pt x="318918" y="896901"/>
                </a:cubicBezTo>
                <a:lnTo>
                  <a:pt x="318918" y="805512"/>
                </a:lnTo>
                <a:cubicBezTo>
                  <a:pt x="318918" y="805512"/>
                  <a:pt x="318918" y="803725"/>
                  <a:pt x="317064" y="803725"/>
                </a:cubicBezTo>
                <a:close/>
                <a:moveTo>
                  <a:pt x="9702393" y="618061"/>
                </a:moveTo>
                <a:cubicBezTo>
                  <a:pt x="9702393" y="618061"/>
                  <a:pt x="9700539" y="618061"/>
                  <a:pt x="9700539" y="619848"/>
                </a:cubicBezTo>
                <a:lnTo>
                  <a:pt x="9700539" y="711237"/>
                </a:lnTo>
                <a:cubicBezTo>
                  <a:pt x="9700539" y="711237"/>
                  <a:pt x="9700539" y="713024"/>
                  <a:pt x="9702393" y="713024"/>
                </a:cubicBezTo>
                <a:lnTo>
                  <a:pt x="9711201" y="713024"/>
                </a:lnTo>
                <a:cubicBezTo>
                  <a:pt x="9711201" y="713024"/>
                  <a:pt x="9713055" y="713024"/>
                  <a:pt x="9713055" y="711237"/>
                </a:cubicBezTo>
                <a:lnTo>
                  <a:pt x="9713055" y="619848"/>
                </a:lnTo>
                <a:cubicBezTo>
                  <a:pt x="9713055" y="619848"/>
                  <a:pt x="9713055" y="618061"/>
                  <a:pt x="9711201" y="618061"/>
                </a:cubicBezTo>
                <a:close/>
                <a:moveTo>
                  <a:pt x="8136704" y="618061"/>
                </a:moveTo>
                <a:cubicBezTo>
                  <a:pt x="8136704" y="618061"/>
                  <a:pt x="8134850" y="618061"/>
                  <a:pt x="8134850" y="619848"/>
                </a:cubicBezTo>
                <a:lnTo>
                  <a:pt x="8134850" y="711237"/>
                </a:lnTo>
                <a:cubicBezTo>
                  <a:pt x="8134850" y="711237"/>
                  <a:pt x="8134850" y="713024"/>
                  <a:pt x="8136704" y="713024"/>
                </a:cubicBezTo>
                <a:lnTo>
                  <a:pt x="8145512" y="713024"/>
                </a:lnTo>
                <a:cubicBezTo>
                  <a:pt x="8145512" y="713024"/>
                  <a:pt x="8147366" y="713024"/>
                  <a:pt x="8147366" y="711237"/>
                </a:cubicBezTo>
                <a:lnTo>
                  <a:pt x="8147366" y="619848"/>
                </a:lnTo>
                <a:cubicBezTo>
                  <a:pt x="8147366" y="619848"/>
                  <a:pt x="8147366" y="618061"/>
                  <a:pt x="8145512" y="618061"/>
                </a:cubicBezTo>
                <a:close/>
                <a:moveTo>
                  <a:pt x="6571015" y="618061"/>
                </a:moveTo>
                <a:cubicBezTo>
                  <a:pt x="6571015" y="618061"/>
                  <a:pt x="6569161" y="618061"/>
                  <a:pt x="6569161" y="619848"/>
                </a:cubicBezTo>
                <a:lnTo>
                  <a:pt x="6569161" y="711237"/>
                </a:lnTo>
                <a:cubicBezTo>
                  <a:pt x="6569161" y="711237"/>
                  <a:pt x="6569161" y="713024"/>
                  <a:pt x="6571015" y="713024"/>
                </a:cubicBezTo>
                <a:lnTo>
                  <a:pt x="6579823" y="713024"/>
                </a:lnTo>
                <a:cubicBezTo>
                  <a:pt x="6579823" y="713024"/>
                  <a:pt x="6581677" y="713024"/>
                  <a:pt x="6581677" y="711237"/>
                </a:cubicBezTo>
                <a:lnTo>
                  <a:pt x="6581677" y="619848"/>
                </a:lnTo>
                <a:cubicBezTo>
                  <a:pt x="6581677" y="619848"/>
                  <a:pt x="6581677" y="618061"/>
                  <a:pt x="6579823" y="618061"/>
                </a:cubicBezTo>
                <a:close/>
                <a:moveTo>
                  <a:pt x="5005325" y="618061"/>
                </a:moveTo>
                <a:cubicBezTo>
                  <a:pt x="5005325" y="618061"/>
                  <a:pt x="5003471" y="618061"/>
                  <a:pt x="5003471" y="619848"/>
                </a:cubicBezTo>
                <a:lnTo>
                  <a:pt x="5003471" y="711237"/>
                </a:lnTo>
                <a:cubicBezTo>
                  <a:pt x="5003471" y="711237"/>
                  <a:pt x="5003471" y="713024"/>
                  <a:pt x="5005325" y="713024"/>
                </a:cubicBezTo>
                <a:lnTo>
                  <a:pt x="5014133" y="713024"/>
                </a:lnTo>
                <a:cubicBezTo>
                  <a:pt x="5014133" y="713024"/>
                  <a:pt x="5015987" y="713024"/>
                  <a:pt x="5015987" y="711237"/>
                </a:cubicBezTo>
                <a:lnTo>
                  <a:pt x="5015987" y="619848"/>
                </a:lnTo>
                <a:cubicBezTo>
                  <a:pt x="5015987" y="619848"/>
                  <a:pt x="5015987" y="618061"/>
                  <a:pt x="5014133" y="618061"/>
                </a:cubicBezTo>
                <a:close/>
                <a:moveTo>
                  <a:pt x="3439636" y="618061"/>
                </a:moveTo>
                <a:cubicBezTo>
                  <a:pt x="3439636" y="618061"/>
                  <a:pt x="3437782" y="618061"/>
                  <a:pt x="3437782" y="619848"/>
                </a:cubicBezTo>
                <a:lnTo>
                  <a:pt x="3437782" y="711237"/>
                </a:lnTo>
                <a:cubicBezTo>
                  <a:pt x="3437782" y="711237"/>
                  <a:pt x="3437782" y="713024"/>
                  <a:pt x="3439636" y="713024"/>
                </a:cubicBezTo>
                <a:lnTo>
                  <a:pt x="3448444" y="713024"/>
                </a:lnTo>
                <a:cubicBezTo>
                  <a:pt x="3448444" y="713024"/>
                  <a:pt x="3450298" y="713024"/>
                  <a:pt x="3450298" y="711237"/>
                </a:cubicBezTo>
                <a:lnTo>
                  <a:pt x="3450298" y="619848"/>
                </a:lnTo>
                <a:cubicBezTo>
                  <a:pt x="3450298" y="619848"/>
                  <a:pt x="3450298" y="618061"/>
                  <a:pt x="3448444" y="618061"/>
                </a:cubicBezTo>
                <a:close/>
                <a:moveTo>
                  <a:pt x="1873946" y="618061"/>
                </a:moveTo>
                <a:cubicBezTo>
                  <a:pt x="1873946" y="618061"/>
                  <a:pt x="1872092" y="618061"/>
                  <a:pt x="1872092" y="619848"/>
                </a:cubicBezTo>
                <a:lnTo>
                  <a:pt x="1872092" y="711237"/>
                </a:lnTo>
                <a:cubicBezTo>
                  <a:pt x="1872092" y="711237"/>
                  <a:pt x="1872092" y="713024"/>
                  <a:pt x="1873946" y="713024"/>
                </a:cubicBezTo>
                <a:lnTo>
                  <a:pt x="1882754" y="713024"/>
                </a:lnTo>
                <a:cubicBezTo>
                  <a:pt x="1882754" y="713024"/>
                  <a:pt x="1884608" y="713024"/>
                  <a:pt x="1884608" y="711237"/>
                </a:cubicBezTo>
                <a:lnTo>
                  <a:pt x="1884608" y="619848"/>
                </a:lnTo>
                <a:cubicBezTo>
                  <a:pt x="1884608" y="619848"/>
                  <a:pt x="1884608" y="618061"/>
                  <a:pt x="1882754" y="618061"/>
                </a:cubicBezTo>
                <a:close/>
                <a:moveTo>
                  <a:pt x="308256" y="618061"/>
                </a:moveTo>
                <a:cubicBezTo>
                  <a:pt x="308256" y="618061"/>
                  <a:pt x="306402" y="618061"/>
                  <a:pt x="306402" y="619848"/>
                </a:cubicBezTo>
                <a:lnTo>
                  <a:pt x="306402" y="711237"/>
                </a:lnTo>
                <a:cubicBezTo>
                  <a:pt x="306402" y="711237"/>
                  <a:pt x="306402" y="713024"/>
                  <a:pt x="308256" y="713024"/>
                </a:cubicBezTo>
                <a:lnTo>
                  <a:pt x="317064" y="713024"/>
                </a:lnTo>
                <a:cubicBezTo>
                  <a:pt x="317064" y="713024"/>
                  <a:pt x="318918" y="713024"/>
                  <a:pt x="318918" y="711237"/>
                </a:cubicBezTo>
                <a:lnTo>
                  <a:pt x="318918" y="619848"/>
                </a:lnTo>
                <a:cubicBezTo>
                  <a:pt x="318918" y="619848"/>
                  <a:pt x="318918" y="618061"/>
                  <a:pt x="317064" y="618061"/>
                </a:cubicBezTo>
                <a:close/>
                <a:moveTo>
                  <a:pt x="9702393" y="432397"/>
                </a:moveTo>
                <a:cubicBezTo>
                  <a:pt x="9702393" y="432397"/>
                  <a:pt x="9700539" y="432397"/>
                  <a:pt x="9700539" y="434184"/>
                </a:cubicBezTo>
                <a:lnTo>
                  <a:pt x="9700539" y="525573"/>
                </a:lnTo>
                <a:cubicBezTo>
                  <a:pt x="9700539" y="525573"/>
                  <a:pt x="9700539" y="527360"/>
                  <a:pt x="9702393" y="527360"/>
                </a:cubicBezTo>
                <a:lnTo>
                  <a:pt x="9711201" y="527360"/>
                </a:lnTo>
                <a:cubicBezTo>
                  <a:pt x="9711201" y="527360"/>
                  <a:pt x="9713055" y="527360"/>
                  <a:pt x="9713055" y="525573"/>
                </a:cubicBezTo>
                <a:lnTo>
                  <a:pt x="9713055" y="434184"/>
                </a:lnTo>
                <a:cubicBezTo>
                  <a:pt x="9713055" y="434184"/>
                  <a:pt x="9713055" y="432397"/>
                  <a:pt x="9711201" y="432397"/>
                </a:cubicBezTo>
                <a:close/>
                <a:moveTo>
                  <a:pt x="8136704" y="432397"/>
                </a:moveTo>
                <a:cubicBezTo>
                  <a:pt x="8136704" y="432397"/>
                  <a:pt x="8134850" y="432397"/>
                  <a:pt x="8134850" y="434184"/>
                </a:cubicBezTo>
                <a:lnTo>
                  <a:pt x="8134850" y="525573"/>
                </a:lnTo>
                <a:cubicBezTo>
                  <a:pt x="8134850" y="525573"/>
                  <a:pt x="8134850" y="527360"/>
                  <a:pt x="8136704" y="527360"/>
                </a:cubicBezTo>
                <a:lnTo>
                  <a:pt x="8145512" y="527360"/>
                </a:lnTo>
                <a:cubicBezTo>
                  <a:pt x="8145512" y="527360"/>
                  <a:pt x="8147366" y="527360"/>
                  <a:pt x="8147366" y="525573"/>
                </a:cubicBezTo>
                <a:lnTo>
                  <a:pt x="8147366" y="434184"/>
                </a:lnTo>
                <a:cubicBezTo>
                  <a:pt x="8147366" y="434184"/>
                  <a:pt x="8147366" y="432397"/>
                  <a:pt x="8145512" y="432397"/>
                </a:cubicBezTo>
                <a:close/>
                <a:moveTo>
                  <a:pt x="6571015" y="432397"/>
                </a:moveTo>
                <a:cubicBezTo>
                  <a:pt x="6571015" y="432397"/>
                  <a:pt x="6569161" y="432397"/>
                  <a:pt x="6569161" y="434184"/>
                </a:cubicBezTo>
                <a:lnTo>
                  <a:pt x="6569161" y="525573"/>
                </a:lnTo>
                <a:cubicBezTo>
                  <a:pt x="6569161" y="525573"/>
                  <a:pt x="6569161" y="527360"/>
                  <a:pt x="6571015" y="527360"/>
                </a:cubicBezTo>
                <a:lnTo>
                  <a:pt x="6579823" y="527360"/>
                </a:lnTo>
                <a:cubicBezTo>
                  <a:pt x="6579823" y="527360"/>
                  <a:pt x="6581677" y="527360"/>
                  <a:pt x="6581677" y="525573"/>
                </a:cubicBezTo>
                <a:lnTo>
                  <a:pt x="6581677" y="434184"/>
                </a:lnTo>
                <a:cubicBezTo>
                  <a:pt x="6581677" y="434184"/>
                  <a:pt x="6581677" y="432397"/>
                  <a:pt x="6579823" y="432397"/>
                </a:cubicBezTo>
                <a:close/>
                <a:moveTo>
                  <a:pt x="5005325" y="432397"/>
                </a:moveTo>
                <a:cubicBezTo>
                  <a:pt x="5005325" y="432397"/>
                  <a:pt x="5003471" y="432397"/>
                  <a:pt x="5003471" y="434184"/>
                </a:cubicBezTo>
                <a:lnTo>
                  <a:pt x="5003471" y="525573"/>
                </a:lnTo>
                <a:cubicBezTo>
                  <a:pt x="5003471" y="525573"/>
                  <a:pt x="5003471" y="527360"/>
                  <a:pt x="5005325" y="527360"/>
                </a:cubicBezTo>
                <a:lnTo>
                  <a:pt x="5014133" y="527360"/>
                </a:lnTo>
                <a:cubicBezTo>
                  <a:pt x="5014133" y="527360"/>
                  <a:pt x="5015987" y="527360"/>
                  <a:pt x="5015987" y="525573"/>
                </a:cubicBezTo>
                <a:lnTo>
                  <a:pt x="5015987" y="434184"/>
                </a:lnTo>
                <a:cubicBezTo>
                  <a:pt x="5015987" y="434184"/>
                  <a:pt x="5015987" y="432397"/>
                  <a:pt x="5014133" y="432397"/>
                </a:cubicBezTo>
                <a:close/>
                <a:moveTo>
                  <a:pt x="3439636" y="432397"/>
                </a:moveTo>
                <a:cubicBezTo>
                  <a:pt x="3439636" y="432397"/>
                  <a:pt x="3437782" y="432397"/>
                  <a:pt x="3437782" y="434184"/>
                </a:cubicBezTo>
                <a:lnTo>
                  <a:pt x="3437782" y="525573"/>
                </a:lnTo>
                <a:cubicBezTo>
                  <a:pt x="3437782" y="525573"/>
                  <a:pt x="3437782" y="527360"/>
                  <a:pt x="3439636" y="527360"/>
                </a:cubicBezTo>
                <a:lnTo>
                  <a:pt x="3448444" y="527360"/>
                </a:lnTo>
                <a:cubicBezTo>
                  <a:pt x="3448444" y="527360"/>
                  <a:pt x="3450298" y="527360"/>
                  <a:pt x="3450298" y="525573"/>
                </a:cubicBezTo>
                <a:lnTo>
                  <a:pt x="3450298" y="434184"/>
                </a:lnTo>
                <a:cubicBezTo>
                  <a:pt x="3450298" y="434184"/>
                  <a:pt x="3450298" y="432397"/>
                  <a:pt x="3448444" y="432397"/>
                </a:cubicBezTo>
                <a:close/>
                <a:moveTo>
                  <a:pt x="1873946" y="432397"/>
                </a:moveTo>
                <a:cubicBezTo>
                  <a:pt x="1873946" y="432397"/>
                  <a:pt x="1872092" y="432397"/>
                  <a:pt x="1872092" y="434184"/>
                </a:cubicBezTo>
                <a:lnTo>
                  <a:pt x="1872092" y="525573"/>
                </a:lnTo>
                <a:cubicBezTo>
                  <a:pt x="1872092" y="525573"/>
                  <a:pt x="1872092" y="527360"/>
                  <a:pt x="1873946" y="527360"/>
                </a:cubicBezTo>
                <a:lnTo>
                  <a:pt x="1882754" y="527360"/>
                </a:lnTo>
                <a:cubicBezTo>
                  <a:pt x="1882754" y="527360"/>
                  <a:pt x="1884608" y="527360"/>
                  <a:pt x="1884608" y="525573"/>
                </a:cubicBezTo>
                <a:lnTo>
                  <a:pt x="1884608" y="434184"/>
                </a:lnTo>
                <a:cubicBezTo>
                  <a:pt x="1884608" y="434184"/>
                  <a:pt x="1884608" y="432397"/>
                  <a:pt x="1882754" y="432397"/>
                </a:cubicBezTo>
                <a:close/>
                <a:moveTo>
                  <a:pt x="308256" y="432397"/>
                </a:moveTo>
                <a:cubicBezTo>
                  <a:pt x="308256" y="432397"/>
                  <a:pt x="306402" y="432397"/>
                  <a:pt x="306402" y="434184"/>
                </a:cubicBezTo>
                <a:lnTo>
                  <a:pt x="306402" y="525573"/>
                </a:lnTo>
                <a:cubicBezTo>
                  <a:pt x="306402" y="525573"/>
                  <a:pt x="306402" y="527360"/>
                  <a:pt x="308256" y="527360"/>
                </a:cubicBezTo>
                <a:lnTo>
                  <a:pt x="317064" y="527360"/>
                </a:lnTo>
                <a:cubicBezTo>
                  <a:pt x="317064" y="527360"/>
                  <a:pt x="318918" y="527360"/>
                  <a:pt x="318918" y="525573"/>
                </a:cubicBezTo>
                <a:lnTo>
                  <a:pt x="318918" y="434184"/>
                </a:lnTo>
                <a:cubicBezTo>
                  <a:pt x="318918" y="434184"/>
                  <a:pt x="318918" y="432397"/>
                  <a:pt x="317064" y="432397"/>
                </a:cubicBezTo>
                <a:close/>
                <a:moveTo>
                  <a:pt x="9702393" y="246733"/>
                </a:moveTo>
                <a:cubicBezTo>
                  <a:pt x="9702393" y="246733"/>
                  <a:pt x="9700539" y="246733"/>
                  <a:pt x="9700539" y="248520"/>
                </a:cubicBezTo>
                <a:lnTo>
                  <a:pt x="9700539" y="339909"/>
                </a:lnTo>
                <a:cubicBezTo>
                  <a:pt x="9700539" y="339909"/>
                  <a:pt x="9700539" y="341696"/>
                  <a:pt x="9702393" y="341696"/>
                </a:cubicBezTo>
                <a:lnTo>
                  <a:pt x="9711201" y="341696"/>
                </a:lnTo>
                <a:cubicBezTo>
                  <a:pt x="9711201" y="341696"/>
                  <a:pt x="9713055" y="341696"/>
                  <a:pt x="9713055" y="339909"/>
                </a:cubicBezTo>
                <a:lnTo>
                  <a:pt x="9713055" y="248520"/>
                </a:lnTo>
                <a:cubicBezTo>
                  <a:pt x="9713055" y="248520"/>
                  <a:pt x="9713055" y="246733"/>
                  <a:pt x="9711201" y="246733"/>
                </a:cubicBezTo>
                <a:close/>
                <a:moveTo>
                  <a:pt x="8136704" y="246733"/>
                </a:moveTo>
                <a:cubicBezTo>
                  <a:pt x="8136704" y="246733"/>
                  <a:pt x="8134850" y="246733"/>
                  <a:pt x="8134850" y="248520"/>
                </a:cubicBezTo>
                <a:lnTo>
                  <a:pt x="8134850" y="339909"/>
                </a:lnTo>
                <a:cubicBezTo>
                  <a:pt x="8134850" y="339909"/>
                  <a:pt x="8134850" y="341696"/>
                  <a:pt x="8136704" y="341696"/>
                </a:cubicBezTo>
                <a:lnTo>
                  <a:pt x="8145512" y="341696"/>
                </a:lnTo>
                <a:cubicBezTo>
                  <a:pt x="8145512" y="341696"/>
                  <a:pt x="8147366" y="341696"/>
                  <a:pt x="8147366" y="339909"/>
                </a:cubicBezTo>
                <a:lnTo>
                  <a:pt x="8147366" y="248520"/>
                </a:lnTo>
                <a:cubicBezTo>
                  <a:pt x="8147366" y="248520"/>
                  <a:pt x="8147366" y="246733"/>
                  <a:pt x="8145512" y="246733"/>
                </a:cubicBezTo>
                <a:close/>
                <a:moveTo>
                  <a:pt x="6571015" y="246733"/>
                </a:moveTo>
                <a:cubicBezTo>
                  <a:pt x="6571015" y="246733"/>
                  <a:pt x="6569161" y="246733"/>
                  <a:pt x="6569161" y="248520"/>
                </a:cubicBezTo>
                <a:lnTo>
                  <a:pt x="6569161" y="339909"/>
                </a:lnTo>
                <a:cubicBezTo>
                  <a:pt x="6569161" y="339909"/>
                  <a:pt x="6569161" y="341696"/>
                  <a:pt x="6571015" y="341696"/>
                </a:cubicBezTo>
                <a:lnTo>
                  <a:pt x="6579823" y="341696"/>
                </a:lnTo>
                <a:cubicBezTo>
                  <a:pt x="6579823" y="341696"/>
                  <a:pt x="6581677" y="341696"/>
                  <a:pt x="6581677" y="339909"/>
                </a:cubicBezTo>
                <a:lnTo>
                  <a:pt x="6581677" y="248520"/>
                </a:lnTo>
                <a:cubicBezTo>
                  <a:pt x="6581677" y="248520"/>
                  <a:pt x="6581677" y="246733"/>
                  <a:pt x="6579823" y="246733"/>
                </a:cubicBezTo>
                <a:close/>
                <a:moveTo>
                  <a:pt x="5005325" y="246733"/>
                </a:moveTo>
                <a:cubicBezTo>
                  <a:pt x="5005325" y="246733"/>
                  <a:pt x="5003471" y="246733"/>
                  <a:pt x="5003471" y="248520"/>
                </a:cubicBezTo>
                <a:lnTo>
                  <a:pt x="5003471" y="339909"/>
                </a:lnTo>
                <a:cubicBezTo>
                  <a:pt x="5003471" y="339909"/>
                  <a:pt x="5003471" y="341696"/>
                  <a:pt x="5005325" y="341696"/>
                </a:cubicBezTo>
                <a:lnTo>
                  <a:pt x="5014133" y="341696"/>
                </a:lnTo>
                <a:cubicBezTo>
                  <a:pt x="5014133" y="341696"/>
                  <a:pt x="5015987" y="341696"/>
                  <a:pt x="5015987" y="339909"/>
                </a:cubicBezTo>
                <a:lnTo>
                  <a:pt x="5015987" y="248520"/>
                </a:lnTo>
                <a:cubicBezTo>
                  <a:pt x="5015987" y="248520"/>
                  <a:pt x="5015987" y="246733"/>
                  <a:pt x="5014133" y="246733"/>
                </a:cubicBezTo>
                <a:close/>
                <a:moveTo>
                  <a:pt x="3439636" y="246733"/>
                </a:moveTo>
                <a:cubicBezTo>
                  <a:pt x="3439636" y="246733"/>
                  <a:pt x="3437782" y="246733"/>
                  <a:pt x="3437782" y="248520"/>
                </a:cubicBezTo>
                <a:lnTo>
                  <a:pt x="3437782" y="339909"/>
                </a:lnTo>
                <a:cubicBezTo>
                  <a:pt x="3437782" y="339909"/>
                  <a:pt x="3437782" y="341696"/>
                  <a:pt x="3439636" y="341696"/>
                </a:cubicBezTo>
                <a:lnTo>
                  <a:pt x="3448444" y="341696"/>
                </a:lnTo>
                <a:cubicBezTo>
                  <a:pt x="3448444" y="341696"/>
                  <a:pt x="3450298" y="341696"/>
                  <a:pt x="3450298" y="339909"/>
                </a:cubicBezTo>
                <a:lnTo>
                  <a:pt x="3450298" y="248520"/>
                </a:lnTo>
                <a:cubicBezTo>
                  <a:pt x="3450298" y="248520"/>
                  <a:pt x="3450298" y="246733"/>
                  <a:pt x="3448444" y="246733"/>
                </a:cubicBezTo>
                <a:close/>
                <a:moveTo>
                  <a:pt x="1873946" y="246733"/>
                </a:moveTo>
                <a:cubicBezTo>
                  <a:pt x="1873946" y="246733"/>
                  <a:pt x="1872092" y="246733"/>
                  <a:pt x="1872092" y="248520"/>
                </a:cubicBezTo>
                <a:lnTo>
                  <a:pt x="1872092" y="339909"/>
                </a:lnTo>
                <a:cubicBezTo>
                  <a:pt x="1872092" y="339909"/>
                  <a:pt x="1872092" y="341696"/>
                  <a:pt x="1873946" y="341696"/>
                </a:cubicBezTo>
                <a:lnTo>
                  <a:pt x="1882754" y="341696"/>
                </a:lnTo>
                <a:cubicBezTo>
                  <a:pt x="1882754" y="341696"/>
                  <a:pt x="1884608" y="341696"/>
                  <a:pt x="1884608" y="339909"/>
                </a:cubicBezTo>
                <a:lnTo>
                  <a:pt x="1884608" y="248520"/>
                </a:lnTo>
                <a:cubicBezTo>
                  <a:pt x="1884608" y="248520"/>
                  <a:pt x="1884608" y="246733"/>
                  <a:pt x="1882754" y="246733"/>
                </a:cubicBezTo>
                <a:close/>
                <a:moveTo>
                  <a:pt x="308256" y="246733"/>
                </a:moveTo>
                <a:cubicBezTo>
                  <a:pt x="308256" y="246733"/>
                  <a:pt x="306402" y="246733"/>
                  <a:pt x="306402" y="248520"/>
                </a:cubicBezTo>
                <a:lnTo>
                  <a:pt x="306402" y="339909"/>
                </a:lnTo>
                <a:cubicBezTo>
                  <a:pt x="306402" y="339909"/>
                  <a:pt x="306402" y="341696"/>
                  <a:pt x="308256" y="341696"/>
                </a:cubicBezTo>
                <a:lnTo>
                  <a:pt x="317064" y="341696"/>
                </a:lnTo>
                <a:cubicBezTo>
                  <a:pt x="317064" y="341696"/>
                  <a:pt x="318918" y="341696"/>
                  <a:pt x="318918" y="339909"/>
                </a:cubicBezTo>
                <a:lnTo>
                  <a:pt x="318918" y="248520"/>
                </a:lnTo>
                <a:cubicBezTo>
                  <a:pt x="318918" y="248520"/>
                  <a:pt x="318918" y="246733"/>
                  <a:pt x="317064" y="246733"/>
                </a:cubicBezTo>
                <a:close/>
                <a:moveTo>
                  <a:pt x="9702393" y="61069"/>
                </a:moveTo>
                <a:cubicBezTo>
                  <a:pt x="9702393" y="61069"/>
                  <a:pt x="9700539" y="61069"/>
                  <a:pt x="9700539" y="62856"/>
                </a:cubicBezTo>
                <a:lnTo>
                  <a:pt x="9700539" y="154245"/>
                </a:lnTo>
                <a:cubicBezTo>
                  <a:pt x="9700539" y="154245"/>
                  <a:pt x="9700539" y="156032"/>
                  <a:pt x="9702393" y="156032"/>
                </a:cubicBezTo>
                <a:lnTo>
                  <a:pt x="9711201" y="156032"/>
                </a:lnTo>
                <a:cubicBezTo>
                  <a:pt x="9711201" y="156032"/>
                  <a:pt x="9713055" y="156032"/>
                  <a:pt x="9713055" y="154245"/>
                </a:cubicBezTo>
                <a:lnTo>
                  <a:pt x="9713055" y="62856"/>
                </a:lnTo>
                <a:cubicBezTo>
                  <a:pt x="9713055" y="62856"/>
                  <a:pt x="9713055" y="61069"/>
                  <a:pt x="9711201" y="61069"/>
                </a:cubicBezTo>
                <a:close/>
                <a:moveTo>
                  <a:pt x="8136704" y="61069"/>
                </a:moveTo>
                <a:cubicBezTo>
                  <a:pt x="8136704" y="61069"/>
                  <a:pt x="8134850" y="61069"/>
                  <a:pt x="8134850" y="62856"/>
                </a:cubicBezTo>
                <a:lnTo>
                  <a:pt x="8134850" y="154245"/>
                </a:lnTo>
                <a:cubicBezTo>
                  <a:pt x="8134850" y="154245"/>
                  <a:pt x="8134850" y="156032"/>
                  <a:pt x="8136704" y="156032"/>
                </a:cubicBezTo>
                <a:lnTo>
                  <a:pt x="8145512" y="156032"/>
                </a:lnTo>
                <a:cubicBezTo>
                  <a:pt x="8145512" y="156032"/>
                  <a:pt x="8147366" y="156032"/>
                  <a:pt x="8147366" y="154245"/>
                </a:cubicBezTo>
                <a:lnTo>
                  <a:pt x="8147366" y="62856"/>
                </a:lnTo>
                <a:cubicBezTo>
                  <a:pt x="8147366" y="62856"/>
                  <a:pt x="8147366" y="61069"/>
                  <a:pt x="8145512" y="61069"/>
                </a:cubicBezTo>
                <a:close/>
                <a:moveTo>
                  <a:pt x="6571015" y="61069"/>
                </a:moveTo>
                <a:cubicBezTo>
                  <a:pt x="6571015" y="61069"/>
                  <a:pt x="6569161" y="61069"/>
                  <a:pt x="6569161" y="62856"/>
                </a:cubicBezTo>
                <a:lnTo>
                  <a:pt x="6569161" y="154245"/>
                </a:lnTo>
                <a:cubicBezTo>
                  <a:pt x="6569161" y="154245"/>
                  <a:pt x="6569161" y="156032"/>
                  <a:pt x="6571015" y="156032"/>
                </a:cubicBezTo>
                <a:lnTo>
                  <a:pt x="6579823" y="156032"/>
                </a:lnTo>
                <a:cubicBezTo>
                  <a:pt x="6579823" y="156032"/>
                  <a:pt x="6581677" y="156032"/>
                  <a:pt x="6581677" y="154245"/>
                </a:cubicBezTo>
                <a:lnTo>
                  <a:pt x="6581677" y="62856"/>
                </a:lnTo>
                <a:cubicBezTo>
                  <a:pt x="6581677" y="62856"/>
                  <a:pt x="6581677" y="61069"/>
                  <a:pt x="6579823" y="61069"/>
                </a:cubicBezTo>
                <a:close/>
                <a:moveTo>
                  <a:pt x="5005325" y="61069"/>
                </a:moveTo>
                <a:cubicBezTo>
                  <a:pt x="5005325" y="61069"/>
                  <a:pt x="5003471" y="61069"/>
                  <a:pt x="5003471" y="62856"/>
                </a:cubicBezTo>
                <a:lnTo>
                  <a:pt x="5003471" y="154245"/>
                </a:lnTo>
                <a:cubicBezTo>
                  <a:pt x="5003471" y="154245"/>
                  <a:pt x="5003471" y="156032"/>
                  <a:pt x="5005325" y="156032"/>
                </a:cubicBezTo>
                <a:lnTo>
                  <a:pt x="5014133" y="156032"/>
                </a:lnTo>
                <a:cubicBezTo>
                  <a:pt x="5014133" y="156032"/>
                  <a:pt x="5015987" y="156032"/>
                  <a:pt x="5015987" y="154245"/>
                </a:cubicBezTo>
                <a:lnTo>
                  <a:pt x="5015987" y="62856"/>
                </a:lnTo>
                <a:cubicBezTo>
                  <a:pt x="5015987" y="62856"/>
                  <a:pt x="5015987" y="61069"/>
                  <a:pt x="5014133" y="61069"/>
                </a:cubicBezTo>
                <a:close/>
                <a:moveTo>
                  <a:pt x="3439636" y="61069"/>
                </a:moveTo>
                <a:cubicBezTo>
                  <a:pt x="3439636" y="61069"/>
                  <a:pt x="3437782" y="61069"/>
                  <a:pt x="3437782" y="62856"/>
                </a:cubicBezTo>
                <a:lnTo>
                  <a:pt x="3437782" y="154245"/>
                </a:lnTo>
                <a:cubicBezTo>
                  <a:pt x="3437782" y="154245"/>
                  <a:pt x="3437782" y="156032"/>
                  <a:pt x="3439636" y="156032"/>
                </a:cubicBezTo>
                <a:lnTo>
                  <a:pt x="3448444" y="156032"/>
                </a:lnTo>
                <a:cubicBezTo>
                  <a:pt x="3448444" y="156032"/>
                  <a:pt x="3450298" y="156032"/>
                  <a:pt x="3450298" y="154245"/>
                </a:cubicBezTo>
                <a:lnTo>
                  <a:pt x="3450298" y="62856"/>
                </a:lnTo>
                <a:cubicBezTo>
                  <a:pt x="3450298" y="62856"/>
                  <a:pt x="3450298" y="61069"/>
                  <a:pt x="3448444" y="61069"/>
                </a:cubicBezTo>
                <a:close/>
                <a:moveTo>
                  <a:pt x="1873946" y="61069"/>
                </a:moveTo>
                <a:cubicBezTo>
                  <a:pt x="1873946" y="61069"/>
                  <a:pt x="1872092" y="61069"/>
                  <a:pt x="1872092" y="62856"/>
                </a:cubicBezTo>
                <a:lnTo>
                  <a:pt x="1872092" y="154245"/>
                </a:lnTo>
                <a:cubicBezTo>
                  <a:pt x="1872092" y="154245"/>
                  <a:pt x="1872092" y="156032"/>
                  <a:pt x="1873946" y="156032"/>
                </a:cubicBezTo>
                <a:lnTo>
                  <a:pt x="1882754" y="156032"/>
                </a:lnTo>
                <a:cubicBezTo>
                  <a:pt x="1882754" y="156032"/>
                  <a:pt x="1884608" y="156032"/>
                  <a:pt x="1884608" y="154245"/>
                </a:cubicBezTo>
                <a:lnTo>
                  <a:pt x="1884608" y="62856"/>
                </a:lnTo>
                <a:cubicBezTo>
                  <a:pt x="1884608" y="62856"/>
                  <a:pt x="1884608" y="61069"/>
                  <a:pt x="1882754" y="61069"/>
                </a:cubicBezTo>
                <a:close/>
                <a:moveTo>
                  <a:pt x="308256" y="61069"/>
                </a:moveTo>
                <a:cubicBezTo>
                  <a:pt x="308256" y="61069"/>
                  <a:pt x="306402" y="61069"/>
                  <a:pt x="306402" y="62856"/>
                </a:cubicBezTo>
                <a:lnTo>
                  <a:pt x="306402" y="154245"/>
                </a:lnTo>
                <a:cubicBezTo>
                  <a:pt x="306402" y="154245"/>
                  <a:pt x="306402" y="156032"/>
                  <a:pt x="308256" y="156032"/>
                </a:cubicBezTo>
                <a:lnTo>
                  <a:pt x="317064" y="156032"/>
                </a:lnTo>
                <a:cubicBezTo>
                  <a:pt x="317064" y="156032"/>
                  <a:pt x="318918" y="156032"/>
                  <a:pt x="318918" y="154245"/>
                </a:cubicBezTo>
                <a:lnTo>
                  <a:pt x="318918" y="62856"/>
                </a:lnTo>
                <a:cubicBezTo>
                  <a:pt x="318918" y="62856"/>
                  <a:pt x="318918" y="61069"/>
                  <a:pt x="317064" y="61069"/>
                </a:cubicBezTo>
                <a:close/>
                <a:moveTo>
                  <a:pt x="0" y="0"/>
                </a:moveTo>
                <a:lnTo>
                  <a:pt x="9741347" y="0"/>
                </a:lnTo>
                <a:cubicBezTo>
                  <a:pt x="9888419" y="0"/>
                  <a:pt x="10007644" y="119225"/>
                  <a:pt x="10007644" y="266297"/>
                </a:cubicBezTo>
                <a:lnTo>
                  <a:pt x="10007644" y="1064789"/>
                </a:lnTo>
                <a:cubicBezTo>
                  <a:pt x="10007644" y="1211861"/>
                  <a:pt x="9888419" y="1331086"/>
                  <a:pt x="9741347" y="1331086"/>
                </a:cubicBezTo>
                <a:lnTo>
                  <a:pt x="0" y="1331086"/>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p>
        </p:txBody>
      </p:sp>
      <p:sp>
        <p:nvSpPr>
          <p:cNvPr id="37" name="TextBox 36">
            <a:extLst>
              <a:ext uri="{FF2B5EF4-FFF2-40B4-BE49-F238E27FC236}">
                <a16:creationId xmlns:a16="http://schemas.microsoft.com/office/drawing/2014/main" id="{90145E3D-EDC1-7CE4-9774-22557748124E}"/>
              </a:ext>
            </a:extLst>
          </p:cNvPr>
          <p:cNvSpPr txBox="1"/>
          <p:nvPr/>
        </p:nvSpPr>
        <p:spPr>
          <a:xfrm>
            <a:off x="1401061" y="1288682"/>
            <a:ext cx="910633" cy="276999"/>
          </a:xfrm>
          <a:prstGeom prst="rect">
            <a:avLst/>
          </a:prstGeom>
          <a:noFill/>
        </p:spPr>
        <p:txBody>
          <a:bodyPr wrap="square" lIns="0" rIns="0" rtlCol="0" anchor="b">
            <a:spAutoFit/>
          </a:bodyPr>
          <a:lstStyle/>
          <a:p>
            <a:pPr algn="ctr"/>
            <a:r>
              <a:rPr lang="en-US" sz="1200" b="1" noProof="1"/>
              <a:t>Week-12</a:t>
            </a:r>
          </a:p>
        </p:txBody>
      </p:sp>
      <p:sp>
        <p:nvSpPr>
          <p:cNvPr id="38" name="TextBox 37">
            <a:extLst>
              <a:ext uri="{FF2B5EF4-FFF2-40B4-BE49-F238E27FC236}">
                <a16:creationId xmlns:a16="http://schemas.microsoft.com/office/drawing/2014/main" id="{2A2DEB99-3D2B-E47A-2726-48A76D1E3FF9}"/>
              </a:ext>
            </a:extLst>
          </p:cNvPr>
          <p:cNvSpPr txBox="1"/>
          <p:nvPr/>
        </p:nvSpPr>
        <p:spPr>
          <a:xfrm>
            <a:off x="2626190" y="1285920"/>
            <a:ext cx="683932" cy="276999"/>
          </a:xfrm>
          <a:prstGeom prst="rect">
            <a:avLst/>
          </a:prstGeom>
          <a:noFill/>
        </p:spPr>
        <p:txBody>
          <a:bodyPr wrap="square" lIns="0" rIns="0" rtlCol="0" anchor="b">
            <a:spAutoFit/>
          </a:bodyPr>
          <a:lstStyle/>
          <a:p>
            <a:pPr algn="ctr"/>
            <a:r>
              <a:rPr lang="en-US" sz="1200" b="1" noProof="1"/>
              <a:t>Week-13</a:t>
            </a:r>
          </a:p>
        </p:txBody>
      </p:sp>
      <p:sp>
        <p:nvSpPr>
          <p:cNvPr id="39" name="TextBox 38">
            <a:extLst>
              <a:ext uri="{FF2B5EF4-FFF2-40B4-BE49-F238E27FC236}">
                <a16:creationId xmlns:a16="http://schemas.microsoft.com/office/drawing/2014/main" id="{578C6899-6800-EF5E-3546-78915F061E4D}"/>
              </a:ext>
            </a:extLst>
          </p:cNvPr>
          <p:cNvSpPr txBox="1"/>
          <p:nvPr/>
        </p:nvSpPr>
        <p:spPr>
          <a:xfrm>
            <a:off x="3653171" y="1282351"/>
            <a:ext cx="910633" cy="276999"/>
          </a:xfrm>
          <a:prstGeom prst="rect">
            <a:avLst/>
          </a:prstGeom>
          <a:noFill/>
        </p:spPr>
        <p:txBody>
          <a:bodyPr wrap="square" lIns="0" rIns="0" rtlCol="0" anchor="b">
            <a:spAutoFit/>
          </a:bodyPr>
          <a:lstStyle/>
          <a:p>
            <a:pPr algn="ctr"/>
            <a:r>
              <a:rPr lang="en-US" sz="1200" b="1" noProof="1"/>
              <a:t>Week-14</a:t>
            </a:r>
          </a:p>
        </p:txBody>
      </p:sp>
      <p:sp>
        <p:nvSpPr>
          <p:cNvPr id="40" name="TextBox 39">
            <a:extLst>
              <a:ext uri="{FF2B5EF4-FFF2-40B4-BE49-F238E27FC236}">
                <a16:creationId xmlns:a16="http://schemas.microsoft.com/office/drawing/2014/main" id="{62566A9E-5865-1DE6-6B8B-0215DD35BD26}"/>
              </a:ext>
            </a:extLst>
          </p:cNvPr>
          <p:cNvSpPr txBox="1"/>
          <p:nvPr/>
        </p:nvSpPr>
        <p:spPr>
          <a:xfrm>
            <a:off x="4768845" y="1288682"/>
            <a:ext cx="910633" cy="276999"/>
          </a:xfrm>
          <a:prstGeom prst="rect">
            <a:avLst/>
          </a:prstGeom>
          <a:noFill/>
        </p:spPr>
        <p:txBody>
          <a:bodyPr wrap="square" lIns="0" rIns="0" rtlCol="0" anchor="b">
            <a:spAutoFit/>
          </a:bodyPr>
          <a:lstStyle/>
          <a:p>
            <a:pPr algn="ctr"/>
            <a:r>
              <a:rPr lang="en-US" sz="1200" b="1" noProof="1"/>
              <a:t>Week-15</a:t>
            </a:r>
          </a:p>
        </p:txBody>
      </p:sp>
      <p:sp>
        <p:nvSpPr>
          <p:cNvPr id="41" name="TextBox 40">
            <a:extLst>
              <a:ext uri="{FF2B5EF4-FFF2-40B4-BE49-F238E27FC236}">
                <a16:creationId xmlns:a16="http://schemas.microsoft.com/office/drawing/2014/main" id="{A50E588C-E85B-B861-2BF8-0A7267331E51}"/>
              </a:ext>
            </a:extLst>
          </p:cNvPr>
          <p:cNvSpPr txBox="1"/>
          <p:nvPr/>
        </p:nvSpPr>
        <p:spPr>
          <a:xfrm>
            <a:off x="5905281" y="1288682"/>
            <a:ext cx="910633" cy="276999"/>
          </a:xfrm>
          <a:prstGeom prst="rect">
            <a:avLst/>
          </a:prstGeom>
          <a:noFill/>
        </p:spPr>
        <p:txBody>
          <a:bodyPr wrap="square" lIns="0" rIns="0" rtlCol="0" anchor="b">
            <a:spAutoFit/>
          </a:bodyPr>
          <a:lstStyle/>
          <a:p>
            <a:pPr algn="ctr"/>
            <a:r>
              <a:rPr lang="en-US" sz="1200" b="1" noProof="1"/>
              <a:t>Week-16</a:t>
            </a:r>
          </a:p>
        </p:txBody>
      </p:sp>
      <p:sp>
        <p:nvSpPr>
          <p:cNvPr id="43" name="TextBox 42">
            <a:extLst>
              <a:ext uri="{FF2B5EF4-FFF2-40B4-BE49-F238E27FC236}">
                <a16:creationId xmlns:a16="http://schemas.microsoft.com/office/drawing/2014/main" id="{34031EE7-D4C5-AC3D-135A-1FEE8E821E49}"/>
              </a:ext>
            </a:extLst>
          </p:cNvPr>
          <p:cNvSpPr txBox="1"/>
          <p:nvPr/>
        </p:nvSpPr>
        <p:spPr>
          <a:xfrm>
            <a:off x="7026060" y="1288682"/>
            <a:ext cx="910633" cy="276999"/>
          </a:xfrm>
          <a:prstGeom prst="rect">
            <a:avLst/>
          </a:prstGeom>
          <a:noFill/>
        </p:spPr>
        <p:txBody>
          <a:bodyPr wrap="square" lIns="0" rIns="0" rtlCol="0" anchor="b">
            <a:spAutoFit/>
          </a:bodyPr>
          <a:lstStyle/>
          <a:p>
            <a:pPr algn="ctr"/>
            <a:r>
              <a:rPr lang="en-US" sz="1200" b="1" noProof="1"/>
              <a:t>Week-17</a:t>
            </a:r>
          </a:p>
        </p:txBody>
      </p:sp>
      <p:sp>
        <p:nvSpPr>
          <p:cNvPr id="50" name="Circle">
            <a:extLst>
              <a:ext uri="{FF2B5EF4-FFF2-40B4-BE49-F238E27FC236}">
                <a16:creationId xmlns:a16="http://schemas.microsoft.com/office/drawing/2014/main" id="{98BB5B58-7DC8-BBAF-9E6B-BF22CD525ABE}"/>
              </a:ext>
            </a:extLst>
          </p:cNvPr>
          <p:cNvSpPr/>
          <p:nvPr/>
        </p:nvSpPr>
        <p:spPr>
          <a:xfrm>
            <a:off x="1720950" y="2579705"/>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51" name="Circle">
            <a:extLst>
              <a:ext uri="{FF2B5EF4-FFF2-40B4-BE49-F238E27FC236}">
                <a16:creationId xmlns:a16="http://schemas.microsoft.com/office/drawing/2014/main" id="{828C3E3A-64AD-44FE-0540-AF8838AB204A}"/>
              </a:ext>
            </a:extLst>
          </p:cNvPr>
          <p:cNvSpPr/>
          <p:nvPr/>
        </p:nvSpPr>
        <p:spPr>
          <a:xfrm>
            <a:off x="6260012" y="2578582"/>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52" name="Circle">
            <a:extLst>
              <a:ext uri="{FF2B5EF4-FFF2-40B4-BE49-F238E27FC236}">
                <a16:creationId xmlns:a16="http://schemas.microsoft.com/office/drawing/2014/main" id="{A657F9F9-28C8-13B2-1194-057EECB38E6D}"/>
              </a:ext>
            </a:extLst>
          </p:cNvPr>
          <p:cNvSpPr/>
          <p:nvPr/>
        </p:nvSpPr>
        <p:spPr>
          <a:xfrm>
            <a:off x="2853501" y="1805843"/>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cxnSp>
        <p:nvCxnSpPr>
          <p:cNvPr id="54" name="Straight Connector 53">
            <a:extLst>
              <a:ext uri="{FF2B5EF4-FFF2-40B4-BE49-F238E27FC236}">
                <a16:creationId xmlns:a16="http://schemas.microsoft.com/office/drawing/2014/main" id="{E6B8CCD5-B286-BC67-4477-8B79828C0A8C}"/>
              </a:ext>
            </a:extLst>
          </p:cNvPr>
          <p:cNvCxnSpPr>
            <a:cxnSpLocks/>
            <a:stCxn id="50" idx="6"/>
            <a:endCxn id="51" idx="2"/>
          </p:cNvCxnSpPr>
          <p:nvPr/>
        </p:nvCxnSpPr>
        <p:spPr>
          <a:xfrm flipV="1">
            <a:off x="1950259" y="2693239"/>
            <a:ext cx="4309753" cy="1123"/>
          </a:xfrm>
          <a:prstGeom prst="line">
            <a:avLst/>
          </a:prstGeom>
          <a:ln w="6350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55" name="Circle">
            <a:extLst>
              <a:ext uri="{FF2B5EF4-FFF2-40B4-BE49-F238E27FC236}">
                <a16:creationId xmlns:a16="http://schemas.microsoft.com/office/drawing/2014/main" id="{3B3FFCA2-296F-2300-8E65-3897F6AB74A3}"/>
              </a:ext>
            </a:extLst>
          </p:cNvPr>
          <p:cNvSpPr/>
          <p:nvPr/>
        </p:nvSpPr>
        <p:spPr>
          <a:xfrm>
            <a:off x="872832" y="3556134"/>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56" name="Circle">
            <a:extLst>
              <a:ext uri="{FF2B5EF4-FFF2-40B4-BE49-F238E27FC236}">
                <a16:creationId xmlns:a16="http://schemas.microsoft.com/office/drawing/2014/main" id="{1AB040FA-9190-7970-10A8-08A911D6DB19}"/>
              </a:ext>
            </a:extLst>
          </p:cNvPr>
          <p:cNvSpPr/>
          <p:nvPr/>
        </p:nvSpPr>
        <p:spPr>
          <a:xfrm>
            <a:off x="1713916" y="3388935"/>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58" name="Circle">
            <a:extLst>
              <a:ext uri="{FF2B5EF4-FFF2-40B4-BE49-F238E27FC236}">
                <a16:creationId xmlns:a16="http://schemas.microsoft.com/office/drawing/2014/main" id="{97B2CE09-50ED-7B0B-F0EF-C7748CF1DFF7}"/>
              </a:ext>
            </a:extLst>
          </p:cNvPr>
          <p:cNvSpPr/>
          <p:nvPr/>
        </p:nvSpPr>
        <p:spPr>
          <a:xfrm>
            <a:off x="2853501" y="3418202"/>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59" name="Circle">
            <a:extLst>
              <a:ext uri="{FF2B5EF4-FFF2-40B4-BE49-F238E27FC236}">
                <a16:creationId xmlns:a16="http://schemas.microsoft.com/office/drawing/2014/main" id="{00103AD8-7BEE-878C-9AA9-CCC2D35DC3C0}"/>
              </a:ext>
            </a:extLst>
          </p:cNvPr>
          <p:cNvSpPr/>
          <p:nvPr/>
        </p:nvSpPr>
        <p:spPr>
          <a:xfrm>
            <a:off x="7366723" y="3418962"/>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cxnSp>
        <p:nvCxnSpPr>
          <p:cNvPr id="60" name="Straight Connector 59">
            <a:extLst>
              <a:ext uri="{FF2B5EF4-FFF2-40B4-BE49-F238E27FC236}">
                <a16:creationId xmlns:a16="http://schemas.microsoft.com/office/drawing/2014/main" id="{7D4BC259-BE5F-3395-42C7-92982CD89746}"/>
              </a:ext>
            </a:extLst>
          </p:cNvPr>
          <p:cNvCxnSpPr>
            <a:cxnSpLocks/>
            <a:stCxn id="58" idx="6"/>
            <a:endCxn id="59" idx="2"/>
          </p:cNvCxnSpPr>
          <p:nvPr/>
        </p:nvCxnSpPr>
        <p:spPr>
          <a:xfrm>
            <a:off x="3082810" y="3532859"/>
            <a:ext cx="4283913" cy="760"/>
          </a:xfrm>
          <a:prstGeom prst="line">
            <a:avLst/>
          </a:prstGeom>
          <a:ln w="635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57" name="Straight Connector 1856">
            <a:extLst>
              <a:ext uri="{FF2B5EF4-FFF2-40B4-BE49-F238E27FC236}">
                <a16:creationId xmlns:a16="http://schemas.microsoft.com/office/drawing/2014/main" id="{BD2C81EF-5169-7348-DFA6-0BA31882B530}"/>
              </a:ext>
            </a:extLst>
          </p:cNvPr>
          <p:cNvCxnSpPr>
            <a:cxnSpLocks/>
          </p:cNvCxnSpPr>
          <p:nvPr/>
        </p:nvCxnSpPr>
        <p:spPr>
          <a:xfrm>
            <a:off x="4231433" y="5095033"/>
            <a:ext cx="4464633" cy="0"/>
          </a:xfrm>
          <a:prstGeom prst="line">
            <a:avLst/>
          </a:prstGeom>
          <a:ln w="6350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1858" name="Freeform: Shape 1857">
            <a:extLst>
              <a:ext uri="{FF2B5EF4-FFF2-40B4-BE49-F238E27FC236}">
                <a16:creationId xmlns:a16="http://schemas.microsoft.com/office/drawing/2014/main" id="{D14E627A-FBA8-E580-2757-01960D4AE80D}"/>
              </a:ext>
            </a:extLst>
          </p:cNvPr>
          <p:cNvSpPr/>
          <p:nvPr/>
        </p:nvSpPr>
        <p:spPr>
          <a:xfrm>
            <a:off x="1599427" y="3978935"/>
            <a:ext cx="7237827" cy="670022"/>
          </a:xfrm>
          <a:custGeom>
            <a:avLst/>
            <a:gdLst>
              <a:gd name="connsiteX0" fmla="*/ 9702393 w 10007644"/>
              <a:gd name="connsiteY0" fmla="*/ 1236122 h 1331086"/>
              <a:gd name="connsiteX1" fmla="*/ 9700539 w 10007644"/>
              <a:gd name="connsiteY1" fmla="*/ 1237909 h 1331086"/>
              <a:gd name="connsiteX2" fmla="*/ 9700539 w 10007644"/>
              <a:gd name="connsiteY2" fmla="*/ 1329298 h 1331086"/>
              <a:gd name="connsiteX3" fmla="*/ 9702393 w 10007644"/>
              <a:gd name="connsiteY3" fmla="*/ 1331085 h 1331086"/>
              <a:gd name="connsiteX4" fmla="*/ 9711201 w 10007644"/>
              <a:gd name="connsiteY4" fmla="*/ 1331085 h 1331086"/>
              <a:gd name="connsiteX5" fmla="*/ 9713055 w 10007644"/>
              <a:gd name="connsiteY5" fmla="*/ 1329298 h 1331086"/>
              <a:gd name="connsiteX6" fmla="*/ 9713055 w 10007644"/>
              <a:gd name="connsiteY6" fmla="*/ 1237909 h 1331086"/>
              <a:gd name="connsiteX7" fmla="*/ 9711201 w 10007644"/>
              <a:gd name="connsiteY7" fmla="*/ 1236122 h 1331086"/>
              <a:gd name="connsiteX8" fmla="*/ 8136704 w 10007644"/>
              <a:gd name="connsiteY8" fmla="*/ 1236122 h 1331086"/>
              <a:gd name="connsiteX9" fmla="*/ 8134850 w 10007644"/>
              <a:gd name="connsiteY9" fmla="*/ 1237909 h 1331086"/>
              <a:gd name="connsiteX10" fmla="*/ 8134850 w 10007644"/>
              <a:gd name="connsiteY10" fmla="*/ 1329298 h 1331086"/>
              <a:gd name="connsiteX11" fmla="*/ 8136704 w 10007644"/>
              <a:gd name="connsiteY11" fmla="*/ 1331085 h 1331086"/>
              <a:gd name="connsiteX12" fmla="*/ 8145512 w 10007644"/>
              <a:gd name="connsiteY12" fmla="*/ 1331085 h 1331086"/>
              <a:gd name="connsiteX13" fmla="*/ 8147366 w 10007644"/>
              <a:gd name="connsiteY13" fmla="*/ 1329298 h 1331086"/>
              <a:gd name="connsiteX14" fmla="*/ 8147366 w 10007644"/>
              <a:gd name="connsiteY14" fmla="*/ 1237909 h 1331086"/>
              <a:gd name="connsiteX15" fmla="*/ 8145512 w 10007644"/>
              <a:gd name="connsiteY15" fmla="*/ 1236122 h 1331086"/>
              <a:gd name="connsiteX16" fmla="*/ 6571015 w 10007644"/>
              <a:gd name="connsiteY16" fmla="*/ 1236122 h 1331086"/>
              <a:gd name="connsiteX17" fmla="*/ 6569161 w 10007644"/>
              <a:gd name="connsiteY17" fmla="*/ 1237909 h 1331086"/>
              <a:gd name="connsiteX18" fmla="*/ 6569161 w 10007644"/>
              <a:gd name="connsiteY18" fmla="*/ 1329298 h 1331086"/>
              <a:gd name="connsiteX19" fmla="*/ 6571015 w 10007644"/>
              <a:gd name="connsiteY19" fmla="*/ 1331085 h 1331086"/>
              <a:gd name="connsiteX20" fmla="*/ 6579823 w 10007644"/>
              <a:gd name="connsiteY20" fmla="*/ 1331085 h 1331086"/>
              <a:gd name="connsiteX21" fmla="*/ 6581677 w 10007644"/>
              <a:gd name="connsiteY21" fmla="*/ 1329298 h 1331086"/>
              <a:gd name="connsiteX22" fmla="*/ 6581677 w 10007644"/>
              <a:gd name="connsiteY22" fmla="*/ 1237909 h 1331086"/>
              <a:gd name="connsiteX23" fmla="*/ 6579823 w 10007644"/>
              <a:gd name="connsiteY23" fmla="*/ 1236122 h 1331086"/>
              <a:gd name="connsiteX24" fmla="*/ 5005325 w 10007644"/>
              <a:gd name="connsiteY24" fmla="*/ 1236122 h 1331086"/>
              <a:gd name="connsiteX25" fmla="*/ 5003471 w 10007644"/>
              <a:gd name="connsiteY25" fmla="*/ 1237909 h 1331086"/>
              <a:gd name="connsiteX26" fmla="*/ 5003471 w 10007644"/>
              <a:gd name="connsiteY26" fmla="*/ 1329298 h 1331086"/>
              <a:gd name="connsiteX27" fmla="*/ 5005325 w 10007644"/>
              <a:gd name="connsiteY27" fmla="*/ 1331085 h 1331086"/>
              <a:gd name="connsiteX28" fmla="*/ 5014133 w 10007644"/>
              <a:gd name="connsiteY28" fmla="*/ 1331085 h 1331086"/>
              <a:gd name="connsiteX29" fmla="*/ 5015987 w 10007644"/>
              <a:gd name="connsiteY29" fmla="*/ 1329298 h 1331086"/>
              <a:gd name="connsiteX30" fmla="*/ 5015987 w 10007644"/>
              <a:gd name="connsiteY30" fmla="*/ 1237909 h 1331086"/>
              <a:gd name="connsiteX31" fmla="*/ 5014133 w 10007644"/>
              <a:gd name="connsiteY31" fmla="*/ 1236122 h 1331086"/>
              <a:gd name="connsiteX32" fmla="*/ 3439636 w 10007644"/>
              <a:gd name="connsiteY32" fmla="*/ 1236122 h 1331086"/>
              <a:gd name="connsiteX33" fmla="*/ 3437782 w 10007644"/>
              <a:gd name="connsiteY33" fmla="*/ 1237909 h 1331086"/>
              <a:gd name="connsiteX34" fmla="*/ 3437782 w 10007644"/>
              <a:gd name="connsiteY34" fmla="*/ 1329298 h 1331086"/>
              <a:gd name="connsiteX35" fmla="*/ 3439636 w 10007644"/>
              <a:gd name="connsiteY35" fmla="*/ 1331085 h 1331086"/>
              <a:gd name="connsiteX36" fmla="*/ 3448444 w 10007644"/>
              <a:gd name="connsiteY36" fmla="*/ 1331085 h 1331086"/>
              <a:gd name="connsiteX37" fmla="*/ 3450298 w 10007644"/>
              <a:gd name="connsiteY37" fmla="*/ 1329298 h 1331086"/>
              <a:gd name="connsiteX38" fmla="*/ 3450298 w 10007644"/>
              <a:gd name="connsiteY38" fmla="*/ 1237909 h 1331086"/>
              <a:gd name="connsiteX39" fmla="*/ 3448444 w 10007644"/>
              <a:gd name="connsiteY39" fmla="*/ 1236122 h 1331086"/>
              <a:gd name="connsiteX40" fmla="*/ 1873946 w 10007644"/>
              <a:gd name="connsiteY40" fmla="*/ 1236122 h 1331086"/>
              <a:gd name="connsiteX41" fmla="*/ 1872092 w 10007644"/>
              <a:gd name="connsiteY41" fmla="*/ 1237909 h 1331086"/>
              <a:gd name="connsiteX42" fmla="*/ 1872092 w 10007644"/>
              <a:gd name="connsiteY42" fmla="*/ 1329298 h 1331086"/>
              <a:gd name="connsiteX43" fmla="*/ 1873946 w 10007644"/>
              <a:gd name="connsiteY43" fmla="*/ 1331085 h 1331086"/>
              <a:gd name="connsiteX44" fmla="*/ 1882754 w 10007644"/>
              <a:gd name="connsiteY44" fmla="*/ 1331085 h 1331086"/>
              <a:gd name="connsiteX45" fmla="*/ 1884608 w 10007644"/>
              <a:gd name="connsiteY45" fmla="*/ 1329298 h 1331086"/>
              <a:gd name="connsiteX46" fmla="*/ 1884608 w 10007644"/>
              <a:gd name="connsiteY46" fmla="*/ 1237909 h 1331086"/>
              <a:gd name="connsiteX47" fmla="*/ 1882754 w 10007644"/>
              <a:gd name="connsiteY47" fmla="*/ 1236122 h 1331086"/>
              <a:gd name="connsiteX48" fmla="*/ 308256 w 10007644"/>
              <a:gd name="connsiteY48" fmla="*/ 1236122 h 1331086"/>
              <a:gd name="connsiteX49" fmla="*/ 306402 w 10007644"/>
              <a:gd name="connsiteY49" fmla="*/ 1237909 h 1331086"/>
              <a:gd name="connsiteX50" fmla="*/ 306402 w 10007644"/>
              <a:gd name="connsiteY50" fmla="*/ 1329298 h 1331086"/>
              <a:gd name="connsiteX51" fmla="*/ 308256 w 10007644"/>
              <a:gd name="connsiteY51" fmla="*/ 1331085 h 1331086"/>
              <a:gd name="connsiteX52" fmla="*/ 317064 w 10007644"/>
              <a:gd name="connsiteY52" fmla="*/ 1331085 h 1331086"/>
              <a:gd name="connsiteX53" fmla="*/ 318918 w 10007644"/>
              <a:gd name="connsiteY53" fmla="*/ 1329298 h 1331086"/>
              <a:gd name="connsiteX54" fmla="*/ 318918 w 10007644"/>
              <a:gd name="connsiteY54" fmla="*/ 1237909 h 1331086"/>
              <a:gd name="connsiteX55" fmla="*/ 317064 w 10007644"/>
              <a:gd name="connsiteY55" fmla="*/ 1236122 h 1331086"/>
              <a:gd name="connsiteX56" fmla="*/ 9702393 w 10007644"/>
              <a:gd name="connsiteY56" fmla="*/ 1050459 h 1331086"/>
              <a:gd name="connsiteX57" fmla="*/ 9700539 w 10007644"/>
              <a:gd name="connsiteY57" fmla="*/ 1052246 h 1331086"/>
              <a:gd name="connsiteX58" fmla="*/ 9700539 w 10007644"/>
              <a:gd name="connsiteY58" fmla="*/ 1143635 h 1331086"/>
              <a:gd name="connsiteX59" fmla="*/ 9702393 w 10007644"/>
              <a:gd name="connsiteY59" fmla="*/ 1145422 h 1331086"/>
              <a:gd name="connsiteX60" fmla="*/ 9711201 w 10007644"/>
              <a:gd name="connsiteY60" fmla="*/ 1145422 h 1331086"/>
              <a:gd name="connsiteX61" fmla="*/ 9713055 w 10007644"/>
              <a:gd name="connsiteY61" fmla="*/ 1143635 h 1331086"/>
              <a:gd name="connsiteX62" fmla="*/ 9713055 w 10007644"/>
              <a:gd name="connsiteY62" fmla="*/ 1052246 h 1331086"/>
              <a:gd name="connsiteX63" fmla="*/ 9711201 w 10007644"/>
              <a:gd name="connsiteY63" fmla="*/ 1050459 h 1331086"/>
              <a:gd name="connsiteX64" fmla="*/ 8136704 w 10007644"/>
              <a:gd name="connsiteY64" fmla="*/ 1050459 h 1331086"/>
              <a:gd name="connsiteX65" fmla="*/ 8134850 w 10007644"/>
              <a:gd name="connsiteY65" fmla="*/ 1052246 h 1331086"/>
              <a:gd name="connsiteX66" fmla="*/ 8134850 w 10007644"/>
              <a:gd name="connsiteY66" fmla="*/ 1143635 h 1331086"/>
              <a:gd name="connsiteX67" fmla="*/ 8136704 w 10007644"/>
              <a:gd name="connsiteY67" fmla="*/ 1145422 h 1331086"/>
              <a:gd name="connsiteX68" fmla="*/ 8145512 w 10007644"/>
              <a:gd name="connsiteY68" fmla="*/ 1145422 h 1331086"/>
              <a:gd name="connsiteX69" fmla="*/ 8147366 w 10007644"/>
              <a:gd name="connsiteY69" fmla="*/ 1143635 h 1331086"/>
              <a:gd name="connsiteX70" fmla="*/ 8147366 w 10007644"/>
              <a:gd name="connsiteY70" fmla="*/ 1052246 h 1331086"/>
              <a:gd name="connsiteX71" fmla="*/ 8145512 w 10007644"/>
              <a:gd name="connsiteY71" fmla="*/ 1050459 h 1331086"/>
              <a:gd name="connsiteX72" fmla="*/ 6571015 w 10007644"/>
              <a:gd name="connsiteY72" fmla="*/ 1050459 h 1331086"/>
              <a:gd name="connsiteX73" fmla="*/ 6569161 w 10007644"/>
              <a:gd name="connsiteY73" fmla="*/ 1052246 h 1331086"/>
              <a:gd name="connsiteX74" fmla="*/ 6569161 w 10007644"/>
              <a:gd name="connsiteY74" fmla="*/ 1143635 h 1331086"/>
              <a:gd name="connsiteX75" fmla="*/ 6571015 w 10007644"/>
              <a:gd name="connsiteY75" fmla="*/ 1145422 h 1331086"/>
              <a:gd name="connsiteX76" fmla="*/ 6579823 w 10007644"/>
              <a:gd name="connsiteY76" fmla="*/ 1145422 h 1331086"/>
              <a:gd name="connsiteX77" fmla="*/ 6581677 w 10007644"/>
              <a:gd name="connsiteY77" fmla="*/ 1143635 h 1331086"/>
              <a:gd name="connsiteX78" fmla="*/ 6581677 w 10007644"/>
              <a:gd name="connsiteY78" fmla="*/ 1052246 h 1331086"/>
              <a:gd name="connsiteX79" fmla="*/ 6579823 w 10007644"/>
              <a:gd name="connsiteY79" fmla="*/ 1050459 h 1331086"/>
              <a:gd name="connsiteX80" fmla="*/ 5005325 w 10007644"/>
              <a:gd name="connsiteY80" fmla="*/ 1050459 h 1331086"/>
              <a:gd name="connsiteX81" fmla="*/ 5003471 w 10007644"/>
              <a:gd name="connsiteY81" fmla="*/ 1052246 h 1331086"/>
              <a:gd name="connsiteX82" fmla="*/ 5003471 w 10007644"/>
              <a:gd name="connsiteY82" fmla="*/ 1143635 h 1331086"/>
              <a:gd name="connsiteX83" fmla="*/ 5005325 w 10007644"/>
              <a:gd name="connsiteY83" fmla="*/ 1145422 h 1331086"/>
              <a:gd name="connsiteX84" fmla="*/ 5014133 w 10007644"/>
              <a:gd name="connsiteY84" fmla="*/ 1145422 h 1331086"/>
              <a:gd name="connsiteX85" fmla="*/ 5015987 w 10007644"/>
              <a:gd name="connsiteY85" fmla="*/ 1143635 h 1331086"/>
              <a:gd name="connsiteX86" fmla="*/ 5015987 w 10007644"/>
              <a:gd name="connsiteY86" fmla="*/ 1052246 h 1331086"/>
              <a:gd name="connsiteX87" fmla="*/ 5014133 w 10007644"/>
              <a:gd name="connsiteY87" fmla="*/ 1050459 h 1331086"/>
              <a:gd name="connsiteX88" fmla="*/ 3439636 w 10007644"/>
              <a:gd name="connsiteY88" fmla="*/ 1050459 h 1331086"/>
              <a:gd name="connsiteX89" fmla="*/ 3437782 w 10007644"/>
              <a:gd name="connsiteY89" fmla="*/ 1052246 h 1331086"/>
              <a:gd name="connsiteX90" fmla="*/ 3437782 w 10007644"/>
              <a:gd name="connsiteY90" fmla="*/ 1143635 h 1331086"/>
              <a:gd name="connsiteX91" fmla="*/ 3439636 w 10007644"/>
              <a:gd name="connsiteY91" fmla="*/ 1145422 h 1331086"/>
              <a:gd name="connsiteX92" fmla="*/ 3448444 w 10007644"/>
              <a:gd name="connsiteY92" fmla="*/ 1145422 h 1331086"/>
              <a:gd name="connsiteX93" fmla="*/ 3450298 w 10007644"/>
              <a:gd name="connsiteY93" fmla="*/ 1143635 h 1331086"/>
              <a:gd name="connsiteX94" fmla="*/ 3450298 w 10007644"/>
              <a:gd name="connsiteY94" fmla="*/ 1052246 h 1331086"/>
              <a:gd name="connsiteX95" fmla="*/ 3448444 w 10007644"/>
              <a:gd name="connsiteY95" fmla="*/ 1050459 h 1331086"/>
              <a:gd name="connsiteX96" fmla="*/ 1873946 w 10007644"/>
              <a:gd name="connsiteY96" fmla="*/ 1050459 h 1331086"/>
              <a:gd name="connsiteX97" fmla="*/ 1872092 w 10007644"/>
              <a:gd name="connsiteY97" fmla="*/ 1052246 h 1331086"/>
              <a:gd name="connsiteX98" fmla="*/ 1872092 w 10007644"/>
              <a:gd name="connsiteY98" fmla="*/ 1143635 h 1331086"/>
              <a:gd name="connsiteX99" fmla="*/ 1873946 w 10007644"/>
              <a:gd name="connsiteY99" fmla="*/ 1145422 h 1331086"/>
              <a:gd name="connsiteX100" fmla="*/ 1882754 w 10007644"/>
              <a:gd name="connsiteY100" fmla="*/ 1145422 h 1331086"/>
              <a:gd name="connsiteX101" fmla="*/ 1884608 w 10007644"/>
              <a:gd name="connsiteY101" fmla="*/ 1143635 h 1331086"/>
              <a:gd name="connsiteX102" fmla="*/ 1884608 w 10007644"/>
              <a:gd name="connsiteY102" fmla="*/ 1052246 h 1331086"/>
              <a:gd name="connsiteX103" fmla="*/ 1882754 w 10007644"/>
              <a:gd name="connsiteY103" fmla="*/ 1050459 h 1331086"/>
              <a:gd name="connsiteX104" fmla="*/ 308256 w 10007644"/>
              <a:gd name="connsiteY104" fmla="*/ 1050459 h 1331086"/>
              <a:gd name="connsiteX105" fmla="*/ 306402 w 10007644"/>
              <a:gd name="connsiteY105" fmla="*/ 1052246 h 1331086"/>
              <a:gd name="connsiteX106" fmla="*/ 306402 w 10007644"/>
              <a:gd name="connsiteY106" fmla="*/ 1143635 h 1331086"/>
              <a:gd name="connsiteX107" fmla="*/ 308256 w 10007644"/>
              <a:gd name="connsiteY107" fmla="*/ 1145422 h 1331086"/>
              <a:gd name="connsiteX108" fmla="*/ 317064 w 10007644"/>
              <a:gd name="connsiteY108" fmla="*/ 1145422 h 1331086"/>
              <a:gd name="connsiteX109" fmla="*/ 318918 w 10007644"/>
              <a:gd name="connsiteY109" fmla="*/ 1143635 h 1331086"/>
              <a:gd name="connsiteX110" fmla="*/ 318918 w 10007644"/>
              <a:gd name="connsiteY110" fmla="*/ 1052246 h 1331086"/>
              <a:gd name="connsiteX111" fmla="*/ 317064 w 10007644"/>
              <a:gd name="connsiteY111" fmla="*/ 1050459 h 1331086"/>
              <a:gd name="connsiteX112" fmla="*/ 9702393 w 10007644"/>
              <a:gd name="connsiteY112" fmla="*/ 864795 h 1331086"/>
              <a:gd name="connsiteX113" fmla="*/ 9700539 w 10007644"/>
              <a:gd name="connsiteY113" fmla="*/ 866582 h 1331086"/>
              <a:gd name="connsiteX114" fmla="*/ 9700539 w 10007644"/>
              <a:gd name="connsiteY114" fmla="*/ 957971 h 1331086"/>
              <a:gd name="connsiteX115" fmla="*/ 9702393 w 10007644"/>
              <a:gd name="connsiteY115" fmla="*/ 959758 h 1331086"/>
              <a:gd name="connsiteX116" fmla="*/ 9711201 w 10007644"/>
              <a:gd name="connsiteY116" fmla="*/ 959758 h 1331086"/>
              <a:gd name="connsiteX117" fmla="*/ 9713055 w 10007644"/>
              <a:gd name="connsiteY117" fmla="*/ 957971 h 1331086"/>
              <a:gd name="connsiteX118" fmla="*/ 9713055 w 10007644"/>
              <a:gd name="connsiteY118" fmla="*/ 866582 h 1331086"/>
              <a:gd name="connsiteX119" fmla="*/ 9711201 w 10007644"/>
              <a:gd name="connsiteY119" fmla="*/ 864795 h 1331086"/>
              <a:gd name="connsiteX120" fmla="*/ 8136704 w 10007644"/>
              <a:gd name="connsiteY120" fmla="*/ 864795 h 1331086"/>
              <a:gd name="connsiteX121" fmla="*/ 8134850 w 10007644"/>
              <a:gd name="connsiteY121" fmla="*/ 866582 h 1331086"/>
              <a:gd name="connsiteX122" fmla="*/ 8134850 w 10007644"/>
              <a:gd name="connsiteY122" fmla="*/ 957971 h 1331086"/>
              <a:gd name="connsiteX123" fmla="*/ 8136704 w 10007644"/>
              <a:gd name="connsiteY123" fmla="*/ 959758 h 1331086"/>
              <a:gd name="connsiteX124" fmla="*/ 8145512 w 10007644"/>
              <a:gd name="connsiteY124" fmla="*/ 959758 h 1331086"/>
              <a:gd name="connsiteX125" fmla="*/ 8147366 w 10007644"/>
              <a:gd name="connsiteY125" fmla="*/ 957971 h 1331086"/>
              <a:gd name="connsiteX126" fmla="*/ 8147366 w 10007644"/>
              <a:gd name="connsiteY126" fmla="*/ 866582 h 1331086"/>
              <a:gd name="connsiteX127" fmla="*/ 8145512 w 10007644"/>
              <a:gd name="connsiteY127" fmla="*/ 864795 h 1331086"/>
              <a:gd name="connsiteX128" fmla="*/ 6571015 w 10007644"/>
              <a:gd name="connsiteY128" fmla="*/ 864795 h 1331086"/>
              <a:gd name="connsiteX129" fmla="*/ 6569161 w 10007644"/>
              <a:gd name="connsiteY129" fmla="*/ 866582 h 1331086"/>
              <a:gd name="connsiteX130" fmla="*/ 6569161 w 10007644"/>
              <a:gd name="connsiteY130" fmla="*/ 957971 h 1331086"/>
              <a:gd name="connsiteX131" fmla="*/ 6571015 w 10007644"/>
              <a:gd name="connsiteY131" fmla="*/ 959758 h 1331086"/>
              <a:gd name="connsiteX132" fmla="*/ 6579823 w 10007644"/>
              <a:gd name="connsiteY132" fmla="*/ 959758 h 1331086"/>
              <a:gd name="connsiteX133" fmla="*/ 6581677 w 10007644"/>
              <a:gd name="connsiteY133" fmla="*/ 957971 h 1331086"/>
              <a:gd name="connsiteX134" fmla="*/ 6581677 w 10007644"/>
              <a:gd name="connsiteY134" fmla="*/ 866582 h 1331086"/>
              <a:gd name="connsiteX135" fmla="*/ 6579823 w 10007644"/>
              <a:gd name="connsiteY135" fmla="*/ 864795 h 1331086"/>
              <a:gd name="connsiteX136" fmla="*/ 5005325 w 10007644"/>
              <a:gd name="connsiteY136" fmla="*/ 864795 h 1331086"/>
              <a:gd name="connsiteX137" fmla="*/ 5003471 w 10007644"/>
              <a:gd name="connsiteY137" fmla="*/ 866582 h 1331086"/>
              <a:gd name="connsiteX138" fmla="*/ 5003471 w 10007644"/>
              <a:gd name="connsiteY138" fmla="*/ 957971 h 1331086"/>
              <a:gd name="connsiteX139" fmla="*/ 5005325 w 10007644"/>
              <a:gd name="connsiteY139" fmla="*/ 959758 h 1331086"/>
              <a:gd name="connsiteX140" fmla="*/ 5014133 w 10007644"/>
              <a:gd name="connsiteY140" fmla="*/ 959758 h 1331086"/>
              <a:gd name="connsiteX141" fmla="*/ 5015987 w 10007644"/>
              <a:gd name="connsiteY141" fmla="*/ 957971 h 1331086"/>
              <a:gd name="connsiteX142" fmla="*/ 5015987 w 10007644"/>
              <a:gd name="connsiteY142" fmla="*/ 866582 h 1331086"/>
              <a:gd name="connsiteX143" fmla="*/ 5014133 w 10007644"/>
              <a:gd name="connsiteY143" fmla="*/ 864795 h 1331086"/>
              <a:gd name="connsiteX144" fmla="*/ 3439636 w 10007644"/>
              <a:gd name="connsiteY144" fmla="*/ 864795 h 1331086"/>
              <a:gd name="connsiteX145" fmla="*/ 3437782 w 10007644"/>
              <a:gd name="connsiteY145" fmla="*/ 866582 h 1331086"/>
              <a:gd name="connsiteX146" fmla="*/ 3437782 w 10007644"/>
              <a:gd name="connsiteY146" fmla="*/ 957971 h 1331086"/>
              <a:gd name="connsiteX147" fmla="*/ 3439636 w 10007644"/>
              <a:gd name="connsiteY147" fmla="*/ 959758 h 1331086"/>
              <a:gd name="connsiteX148" fmla="*/ 3448444 w 10007644"/>
              <a:gd name="connsiteY148" fmla="*/ 959758 h 1331086"/>
              <a:gd name="connsiteX149" fmla="*/ 3450298 w 10007644"/>
              <a:gd name="connsiteY149" fmla="*/ 957971 h 1331086"/>
              <a:gd name="connsiteX150" fmla="*/ 3450298 w 10007644"/>
              <a:gd name="connsiteY150" fmla="*/ 866582 h 1331086"/>
              <a:gd name="connsiteX151" fmla="*/ 3448444 w 10007644"/>
              <a:gd name="connsiteY151" fmla="*/ 864795 h 1331086"/>
              <a:gd name="connsiteX152" fmla="*/ 1873946 w 10007644"/>
              <a:gd name="connsiteY152" fmla="*/ 864795 h 1331086"/>
              <a:gd name="connsiteX153" fmla="*/ 1872092 w 10007644"/>
              <a:gd name="connsiteY153" fmla="*/ 866582 h 1331086"/>
              <a:gd name="connsiteX154" fmla="*/ 1872092 w 10007644"/>
              <a:gd name="connsiteY154" fmla="*/ 957971 h 1331086"/>
              <a:gd name="connsiteX155" fmla="*/ 1873946 w 10007644"/>
              <a:gd name="connsiteY155" fmla="*/ 959758 h 1331086"/>
              <a:gd name="connsiteX156" fmla="*/ 1882754 w 10007644"/>
              <a:gd name="connsiteY156" fmla="*/ 959758 h 1331086"/>
              <a:gd name="connsiteX157" fmla="*/ 1884608 w 10007644"/>
              <a:gd name="connsiteY157" fmla="*/ 957971 h 1331086"/>
              <a:gd name="connsiteX158" fmla="*/ 1884608 w 10007644"/>
              <a:gd name="connsiteY158" fmla="*/ 866582 h 1331086"/>
              <a:gd name="connsiteX159" fmla="*/ 1882754 w 10007644"/>
              <a:gd name="connsiteY159" fmla="*/ 864795 h 1331086"/>
              <a:gd name="connsiteX160" fmla="*/ 308256 w 10007644"/>
              <a:gd name="connsiteY160" fmla="*/ 864795 h 1331086"/>
              <a:gd name="connsiteX161" fmla="*/ 306402 w 10007644"/>
              <a:gd name="connsiteY161" fmla="*/ 866582 h 1331086"/>
              <a:gd name="connsiteX162" fmla="*/ 306402 w 10007644"/>
              <a:gd name="connsiteY162" fmla="*/ 957971 h 1331086"/>
              <a:gd name="connsiteX163" fmla="*/ 308256 w 10007644"/>
              <a:gd name="connsiteY163" fmla="*/ 959758 h 1331086"/>
              <a:gd name="connsiteX164" fmla="*/ 317064 w 10007644"/>
              <a:gd name="connsiteY164" fmla="*/ 959758 h 1331086"/>
              <a:gd name="connsiteX165" fmla="*/ 318918 w 10007644"/>
              <a:gd name="connsiteY165" fmla="*/ 957971 h 1331086"/>
              <a:gd name="connsiteX166" fmla="*/ 318918 w 10007644"/>
              <a:gd name="connsiteY166" fmla="*/ 866582 h 1331086"/>
              <a:gd name="connsiteX167" fmla="*/ 317064 w 10007644"/>
              <a:gd name="connsiteY167" fmla="*/ 864795 h 1331086"/>
              <a:gd name="connsiteX168" fmla="*/ 9702393 w 10007644"/>
              <a:gd name="connsiteY168" fmla="*/ 679131 h 1331086"/>
              <a:gd name="connsiteX169" fmla="*/ 9700539 w 10007644"/>
              <a:gd name="connsiteY169" fmla="*/ 680918 h 1331086"/>
              <a:gd name="connsiteX170" fmla="*/ 9700539 w 10007644"/>
              <a:gd name="connsiteY170" fmla="*/ 772307 h 1331086"/>
              <a:gd name="connsiteX171" fmla="*/ 9702393 w 10007644"/>
              <a:gd name="connsiteY171" fmla="*/ 774094 h 1331086"/>
              <a:gd name="connsiteX172" fmla="*/ 9711201 w 10007644"/>
              <a:gd name="connsiteY172" fmla="*/ 774094 h 1331086"/>
              <a:gd name="connsiteX173" fmla="*/ 9713055 w 10007644"/>
              <a:gd name="connsiteY173" fmla="*/ 772307 h 1331086"/>
              <a:gd name="connsiteX174" fmla="*/ 9713055 w 10007644"/>
              <a:gd name="connsiteY174" fmla="*/ 680918 h 1331086"/>
              <a:gd name="connsiteX175" fmla="*/ 9711201 w 10007644"/>
              <a:gd name="connsiteY175" fmla="*/ 679131 h 1331086"/>
              <a:gd name="connsiteX176" fmla="*/ 8136704 w 10007644"/>
              <a:gd name="connsiteY176" fmla="*/ 679131 h 1331086"/>
              <a:gd name="connsiteX177" fmla="*/ 8134850 w 10007644"/>
              <a:gd name="connsiteY177" fmla="*/ 680918 h 1331086"/>
              <a:gd name="connsiteX178" fmla="*/ 8134850 w 10007644"/>
              <a:gd name="connsiteY178" fmla="*/ 772307 h 1331086"/>
              <a:gd name="connsiteX179" fmla="*/ 8136704 w 10007644"/>
              <a:gd name="connsiteY179" fmla="*/ 774094 h 1331086"/>
              <a:gd name="connsiteX180" fmla="*/ 8145512 w 10007644"/>
              <a:gd name="connsiteY180" fmla="*/ 774094 h 1331086"/>
              <a:gd name="connsiteX181" fmla="*/ 8147366 w 10007644"/>
              <a:gd name="connsiteY181" fmla="*/ 772307 h 1331086"/>
              <a:gd name="connsiteX182" fmla="*/ 8147366 w 10007644"/>
              <a:gd name="connsiteY182" fmla="*/ 680918 h 1331086"/>
              <a:gd name="connsiteX183" fmla="*/ 8145512 w 10007644"/>
              <a:gd name="connsiteY183" fmla="*/ 679131 h 1331086"/>
              <a:gd name="connsiteX184" fmla="*/ 6571015 w 10007644"/>
              <a:gd name="connsiteY184" fmla="*/ 679131 h 1331086"/>
              <a:gd name="connsiteX185" fmla="*/ 6569161 w 10007644"/>
              <a:gd name="connsiteY185" fmla="*/ 680918 h 1331086"/>
              <a:gd name="connsiteX186" fmla="*/ 6569161 w 10007644"/>
              <a:gd name="connsiteY186" fmla="*/ 772307 h 1331086"/>
              <a:gd name="connsiteX187" fmla="*/ 6571015 w 10007644"/>
              <a:gd name="connsiteY187" fmla="*/ 774094 h 1331086"/>
              <a:gd name="connsiteX188" fmla="*/ 6579823 w 10007644"/>
              <a:gd name="connsiteY188" fmla="*/ 774094 h 1331086"/>
              <a:gd name="connsiteX189" fmla="*/ 6581677 w 10007644"/>
              <a:gd name="connsiteY189" fmla="*/ 772307 h 1331086"/>
              <a:gd name="connsiteX190" fmla="*/ 6581677 w 10007644"/>
              <a:gd name="connsiteY190" fmla="*/ 680918 h 1331086"/>
              <a:gd name="connsiteX191" fmla="*/ 6579823 w 10007644"/>
              <a:gd name="connsiteY191" fmla="*/ 679131 h 1331086"/>
              <a:gd name="connsiteX192" fmla="*/ 5005325 w 10007644"/>
              <a:gd name="connsiteY192" fmla="*/ 679131 h 1331086"/>
              <a:gd name="connsiteX193" fmla="*/ 5003471 w 10007644"/>
              <a:gd name="connsiteY193" fmla="*/ 680918 h 1331086"/>
              <a:gd name="connsiteX194" fmla="*/ 5003471 w 10007644"/>
              <a:gd name="connsiteY194" fmla="*/ 772307 h 1331086"/>
              <a:gd name="connsiteX195" fmla="*/ 5005325 w 10007644"/>
              <a:gd name="connsiteY195" fmla="*/ 774094 h 1331086"/>
              <a:gd name="connsiteX196" fmla="*/ 5014133 w 10007644"/>
              <a:gd name="connsiteY196" fmla="*/ 774094 h 1331086"/>
              <a:gd name="connsiteX197" fmla="*/ 5015987 w 10007644"/>
              <a:gd name="connsiteY197" fmla="*/ 772307 h 1331086"/>
              <a:gd name="connsiteX198" fmla="*/ 5015987 w 10007644"/>
              <a:gd name="connsiteY198" fmla="*/ 680918 h 1331086"/>
              <a:gd name="connsiteX199" fmla="*/ 5014133 w 10007644"/>
              <a:gd name="connsiteY199" fmla="*/ 679131 h 1331086"/>
              <a:gd name="connsiteX200" fmla="*/ 3439636 w 10007644"/>
              <a:gd name="connsiteY200" fmla="*/ 679131 h 1331086"/>
              <a:gd name="connsiteX201" fmla="*/ 3437782 w 10007644"/>
              <a:gd name="connsiteY201" fmla="*/ 680918 h 1331086"/>
              <a:gd name="connsiteX202" fmla="*/ 3437782 w 10007644"/>
              <a:gd name="connsiteY202" fmla="*/ 772307 h 1331086"/>
              <a:gd name="connsiteX203" fmla="*/ 3439636 w 10007644"/>
              <a:gd name="connsiteY203" fmla="*/ 774094 h 1331086"/>
              <a:gd name="connsiteX204" fmla="*/ 3448444 w 10007644"/>
              <a:gd name="connsiteY204" fmla="*/ 774094 h 1331086"/>
              <a:gd name="connsiteX205" fmla="*/ 3450298 w 10007644"/>
              <a:gd name="connsiteY205" fmla="*/ 772307 h 1331086"/>
              <a:gd name="connsiteX206" fmla="*/ 3450298 w 10007644"/>
              <a:gd name="connsiteY206" fmla="*/ 680918 h 1331086"/>
              <a:gd name="connsiteX207" fmla="*/ 3448444 w 10007644"/>
              <a:gd name="connsiteY207" fmla="*/ 679131 h 1331086"/>
              <a:gd name="connsiteX208" fmla="*/ 1873946 w 10007644"/>
              <a:gd name="connsiteY208" fmla="*/ 679131 h 1331086"/>
              <a:gd name="connsiteX209" fmla="*/ 1872092 w 10007644"/>
              <a:gd name="connsiteY209" fmla="*/ 680918 h 1331086"/>
              <a:gd name="connsiteX210" fmla="*/ 1872092 w 10007644"/>
              <a:gd name="connsiteY210" fmla="*/ 772307 h 1331086"/>
              <a:gd name="connsiteX211" fmla="*/ 1873946 w 10007644"/>
              <a:gd name="connsiteY211" fmla="*/ 774094 h 1331086"/>
              <a:gd name="connsiteX212" fmla="*/ 1882754 w 10007644"/>
              <a:gd name="connsiteY212" fmla="*/ 774094 h 1331086"/>
              <a:gd name="connsiteX213" fmla="*/ 1884608 w 10007644"/>
              <a:gd name="connsiteY213" fmla="*/ 772307 h 1331086"/>
              <a:gd name="connsiteX214" fmla="*/ 1884608 w 10007644"/>
              <a:gd name="connsiteY214" fmla="*/ 680918 h 1331086"/>
              <a:gd name="connsiteX215" fmla="*/ 1882754 w 10007644"/>
              <a:gd name="connsiteY215" fmla="*/ 679131 h 1331086"/>
              <a:gd name="connsiteX216" fmla="*/ 308256 w 10007644"/>
              <a:gd name="connsiteY216" fmla="*/ 679131 h 1331086"/>
              <a:gd name="connsiteX217" fmla="*/ 306402 w 10007644"/>
              <a:gd name="connsiteY217" fmla="*/ 680918 h 1331086"/>
              <a:gd name="connsiteX218" fmla="*/ 306402 w 10007644"/>
              <a:gd name="connsiteY218" fmla="*/ 772307 h 1331086"/>
              <a:gd name="connsiteX219" fmla="*/ 308256 w 10007644"/>
              <a:gd name="connsiteY219" fmla="*/ 774094 h 1331086"/>
              <a:gd name="connsiteX220" fmla="*/ 317064 w 10007644"/>
              <a:gd name="connsiteY220" fmla="*/ 774094 h 1331086"/>
              <a:gd name="connsiteX221" fmla="*/ 318918 w 10007644"/>
              <a:gd name="connsiteY221" fmla="*/ 772307 h 1331086"/>
              <a:gd name="connsiteX222" fmla="*/ 318918 w 10007644"/>
              <a:gd name="connsiteY222" fmla="*/ 680918 h 1331086"/>
              <a:gd name="connsiteX223" fmla="*/ 317064 w 10007644"/>
              <a:gd name="connsiteY223" fmla="*/ 679131 h 1331086"/>
              <a:gd name="connsiteX224" fmla="*/ 9702393 w 10007644"/>
              <a:gd name="connsiteY224" fmla="*/ 493467 h 1331086"/>
              <a:gd name="connsiteX225" fmla="*/ 9700539 w 10007644"/>
              <a:gd name="connsiteY225" fmla="*/ 495254 h 1331086"/>
              <a:gd name="connsiteX226" fmla="*/ 9700539 w 10007644"/>
              <a:gd name="connsiteY226" fmla="*/ 586643 h 1331086"/>
              <a:gd name="connsiteX227" fmla="*/ 9702393 w 10007644"/>
              <a:gd name="connsiteY227" fmla="*/ 588430 h 1331086"/>
              <a:gd name="connsiteX228" fmla="*/ 9711201 w 10007644"/>
              <a:gd name="connsiteY228" fmla="*/ 588430 h 1331086"/>
              <a:gd name="connsiteX229" fmla="*/ 9713055 w 10007644"/>
              <a:gd name="connsiteY229" fmla="*/ 586643 h 1331086"/>
              <a:gd name="connsiteX230" fmla="*/ 9713055 w 10007644"/>
              <a:gd name="connsiteY230" fmla="*/ 495254 h 1331086"/>
              <a:gd name="connsiteX231" fmla="*/ 9711201 w 10007644"/>
              <a:gd name="connsiteY231" fmla="*/ 493467 h 1331086"/>
              <a:gd name="connsiteX232" fmla="*/ 8136704 w 10007644"/>
              <a:gd name="connsiteY232" fmla="*/ 493467 h 1331086"/>
              <a:gd name="connsiteX233" fmla="*/ 8134850 w 10007644"/>
              <a:gd name="connsiteY233" fmla="*/ 495254 h 1331086"/>
              <a:gd name="connsiteX234" fmla="*/ 8134850 w 10007644"/>
              <a:gd name="connsiteY234" fmla="*/ 586643 h 1331086"/>
              <a:gd name="connsiteX235" fmla="*/ 8136704 w 10007644"/>
              <a:gd name="connsiteY235" fmla="*/ 588430 h 1331086"/>
              <a:gd name="connsiteX236" fmla="*/ 8145512 w 10007644"/>
              <a:gd name="connsiteY236" fmla="*/ 588430 h 1331086"/>
              <a:gd name="connsiteX237" fmla="*/ 8147366 w 10007644"/>
              <a:gd name="connsiteY237" fmla="*/ 586643 h 1331086"/>
              <a:gd name="connsiteX238" fmla="*/ 8147366 w 10007644"/>
              <a:gd name="connsiteY238" fmla="*/ 495254 h 1331086"/>
              <a:gd name="connsiteX239" fmla="*/ 8145512 w 10007644"/>
              <a:gd name="connsiteY239" fmla="*/ 493467 h 1331086"/>
              <a:gd name="connsiteX240" fmla="*/ 6571015 w 10007644"/>
              <a:gd name="connsiteY240" fmla="*/ 493467 h 1331086"/>
              <a:gd name="connsiteX241" fmla="*/ 6569161 w 10007644"/>
              <a:gd name="connsiteY241" fmla="*/ 495254 h 1331086"/>
              <a:gd name="connsiteX242" fmla="*/ 6569161 w 10007644"/>
              <a:gd name="connsiteY242" fmla="*/ 586643 h 1331086"/>
              <a:gd name="connsiteX243" fmla="*/ 6571015 w 10007644"/>
              <a:gd name="connsiteY243" fmla="*/ 588430 h 1331086"/>
              <a:gd name="connsiteX244" fmla="*/ 6579823 w 10007644"/>
              <a:gd name="connsiteY244" fmla="*/ 588430 h 1331086"/>
              <a:gd name="connsiteX245" fmla="*/ 6581677 w 10007644"/>
              <a:gd name="connsiteY245" fmla="*/ 586643 h 1331086"/>
              <a:gd name="connsiteX246" fmla="*/ 6581677 w 10007644"/>
              <a:gd name="connsiteY246" fmla="*/ 495254 h 1331086"/>
              <a:gd name="connsiteX247" fmla="*/ 6579823 w 10007644"/>
              <a:gd name="connsiteY247" fmla="*/ 493467 h 1331086"/>
              <a:gd name="connsiteX248" fmla="*/ 5005325 w 10007644"/>
              <a:gd name="connsiteY248" fmla="*/ 493467 h 1331086"/>
              <a:gd name="connsiteX249" fmla="*/ 5003471 w 10007644"/>
              <a:gd name="connsiteY249" fmla="*/ 495254 h 1331086"/>
              <a:gd name="connsiteX250" fmla="*/ 5003471 w 10007644"/>
              <a:gd name="connsiteY250" fmla="*/ 586643 h 1331086"/>
              <a:gd name="connsiteX251" fmla="*/ 5005325 w 10007644"/>
              <a:gd name="connsiteY251" fmla="*/ 588430 h 1331086"/>
              <a:gd name="connsiteX252" fmla="*/ 5014133 w 10007644"/>
              <a:gd name="connsiteY252" fmla="*/ 588430 h 1331086"/>
              <a:gd name="connsiteX253" fmla="*/ 5015987 w 10007644"/>
              <a:gd name="connsiteY253" fmla="*/ 586643 h 1331086"/>
              <a:gd name="connsiteX254" fmla="*/ 5015987 w 10007644"/>
              <a:gd name="connsiteY254" fmla="*/ 495254 h 1331086"/>
              <a:gd name="connsiteX255" fmla="*/ 5014133 w 10007644"/>
              <a:gd name="connsiteY255" fmla="*/ 493467 h 1331086"/>
              <a:gd name="connsiteX256" fmla="*/ 3439636 w 10007644"/>
              <a:gd name="connsiteY256" fmla="*/ 493467 h 1331086"/>
              <a:gd name="connsiteX257" fmla="*/ 3437782 w 10007644"/>
              <a:gd name="connsiteY257" fmla="*/ 495254 h 1331086"/>
              <a:gd name="connsiteX258" fmla="*/ 3437782 w 10007644"/>
              <a:gd name="connsiteY258" fmla="*/ 586643 h 1331086"/>
              <a:gd name="connsiteX259" fmla="*/ 3439636 w 10007644"/>
              <a:gd name="connsiteY259" fmla="*/ 588430 h 1331086"/>
              <a:gd name="connsiteX260" fmla="*/ 3448444 w 10007644"/>
              <a:gd name="connsiteY260" fmla="*/ 588430 h 1331086"/>
              <a:gd name="connsiteX261" fmla="*/ 3450298 w 10007644"/>
              <a:gd name="connsiteY261" fmla="*/ 586643 h 1331086"/>
              <a:gd name="connsiteX262" fmla="*/ 3450298 w 10007644"/>
              <a:gd name="connsiteY262" fmla="*/ 495254 h 1331086"/>
              <a:gd name="connsiteX263" fmla="*/ 3448444 w 10007644"/>
              <a:gd name="connsiteY263" fmla="*/ 493467 h 1331086"/>
              <a:gd name="connsiteX264" fmla="*/ 1873946 w 10007644"/>
              <a:gd name="connsiteY264" fmla="*/ 493467 h 1331086"/>
              <a:gd name="connsiteX265" fmla="*/ 1872092 w 10007644"/>
              <a:gd name="connsiteY265" fmla="*/ 495254 h 1331086"/>
              <a:gd name="connsiteX266" fmla="*/ 1872092 w 10007644"/>
              <a:gd name="connsiteY266" fmla="*/ 586643 h 1331086"/>
              <a:gd name="connsiteX267" fmla="*/ 1873946 w 10007644"/>
              <a:gd name="connsiteY267" fmla="*/ 588430 h 1331086"/>
              <a:gd name="connsiteX268" fmla="*/ 1882754 w 10007644"/>
              <a:gd name="connsiteY268" fmla="*/ 588430 h 1331086"/>
              <a:gd name="connsiteX269" fmla="*/ 1884608 w 10007644"/>
              <a:gd name="connsiteY269" fmla="*/ 586643 h 1331086"/>
              <a:gd name="connsiteX270" fmla="*/ 1884608 w 10007644"/>
              <a:gd name="connsiteY270" fmla="*/ 495254 h 1331086"/>
              <a:gd name="connsiteX271" fmla="*/ 1882754 w 10007644"/>
              <a:gd name="connsiteY271" fmla="*/ 493467 h 1331086"/>
              <a:gd name="connsiteX272" fmla="*/ 308256 w 10007644"/>
              <a:gd name="connsiteY272" fmla="*/ 493467 h 1331086"/>
              <a:gd name="connsiteX273" fmla="*/ 306402 w 10007644"/>
              <a:gd name="connsiteY273" fmla="*/ 495254 h 1331086"/>
              <a:gd name="connsiteX274" fmla="*/ 306402 w 10007644"/>
              <a:gd name="connsiteY274" fmla="*/ 586643 h 1331086"/>
              <a:gd name="connsiteX275" fmla="*/ 308256 w 10007644"/>
              <a:gd name="connsiteY275" fmla="*/ 588430 h 1331086"/>
              <a:gd name="connsiteX276" fmla="*/ 317064 w 10007644"/>
              <a:gd name="connsiteY276" fmla="*/ 588430 h 1331086"/>
              <a:gd name="connsiteX277" fmla="*/ 318918 w 10007644"/>
              <a:gd name="connsiteY277" fmla="*/ 586643 h 1331086"/>
              <a:gd name="connsiteX278" fmla="*/ 318918 w 10007644"/>
              <a:gd name="connsiteY278" fmla="*/ 495254 h 1331086"/>
              <a:gd name="connsiteX279" fmla="*/ 317064 w 10007644"/>
              <a:gd name="connsiteY279" fmla="*/ 493467 h 1331086"/>
              <a:gd name="connsiteX280" fmla="*/ 9702393 w 10007644"/>
              <a:gd name="connsiteY280" fmla="*/ 307803 h 1331086"/>
              <a:gd name="connsiteX281" fmla="*/ 9700539 w 10007644"/>
              <a:gd name="connsiteY281" fmla="*/ 309590 h 1331086"/>
              <a:gd name="connsiteX282" fmla="*/ 9700539 w 10007644"/>
              <a:gd name="connsiteY282" fmla="*/ 400979 h 1331086"/>
              <a:gd name="connsiteX283" fmla="*/ 9702393 w 10007644"/>
              <a:gd name="connsiteY283" fmla="*/ 402766 h 1331086"/>
              <a:gd name="connsiteX284" fmla="*/ 9711201 w 10007644"/>
              <a:gd name="connsiteY284" fmla="*/ 402766 h 1331086"/>
              <a:gd name="connsiteX285" fmla="*/ 9713055 w 10007644"/>
              <a:gd name="connsiteY285" fmla="*/ 400979 h 1331086"/>
              <a:gd name="connsiteX286" fmla="*/ 9713055 w 10007644"/>
              <a:gd name="connsiteY286" fmla="*/ 309590 h 1331086"/>
              <a:gd name="connsiteX287" fmla="*/ 9711201 w 10007644"/>
              <a:gd name="connsiteY287" fmla="*/ 307803 h 1331086"/>
              <a:gd name="connsiteX288" fmla="*/ 8136704 w 10007644"/>
              <a:gd name="connsiteY288" fmla="*/ 307803 h 1331086"/>
              <a:gd name="connsiteX289" fmla="*/ 8134850 w 10007644"/>
              <a:gd name="connsiteY289" fmla="*/ 309590 h 1331086"/>
              <a:gd name="connsiteX290" fmla="*/ 8134850 w 10007644"/>
              <a:gd name="connsiteY290" fmla="*/ 400979 h 1331086"/>
              <a:gd name="connsiteX291" fmla="*/ 8136704 w 10007644"/>
              <a:gd name="connsiteY291" fmla="*/ 402766 h 1331086"/>
              <a:gd name="connsiteX292" fmla="*/ 8145512 w 10007644"/>
              <a:gd name="connsiteY292" fmla="*/ 402766 h 1331086"/>
              <a:gd name="connsiteX293" fmla="*/ 8147366 w 10007644"/>
              <a:gd name="connsiteY293" fmla="*/ 400979 h 1331086"/>
              <a:gd name="connsiteX294" fmla="*/ 8147366 w 10007644"/>
              <a:gd name="connsiteY294" fmla="*/ 309590 h 1331086"/>
              <a:gd name="connsiteX295" fmla="*/ 8145512 w 10007644"/>
              <a:gd name="connsiteY295" fmla="*/ 307803 h 1331086"/>
              <a:gd name="connsiteX296" fmla="*/ 6571015 w 10007644"/>
              <a:gd name="connsiteY296" fmla="*/ 307803 h 1331086"/>
              <a:gd name="connsiteX297" fmla="*/ 6569161 w 10007644"/>
              <a:gd name="connsiteY297" fmla="*/ 309590 h 1331086"/>
              <a:gd name="connsiteX298" fmla="*/ 6569161 w 10007644"/>
              <a:gd name="connsiteY298" fmla="*/ 400979 h 1331086"/>
              <a:gd name="connsiteX299" fmla="*/ 6571015 w 10007644"/>
              <a:gd name="connsiteY299" fmla="*/ 402766 h 1331086"/>
              <a:gd name="connsiteX300" fmla="*/ 6579823 w 10007644"/>
              <a:gd name="connsiteY300" fmla="*/ 402766 h 1331086"/>
              <a:gd name="connsiteX301" fmla="*/ 6581677 w 10007644"/>
              <a:gd name="connsiteY301" fmla="*/ 400979 h 1331086"/>
              <a:gd name="connsiteX302" fmla="*/ 6581677 w 10007644"/>
              <a:gd name="connsiteY302" fmla="*/ 309590 h 1331086"/>
              <a:gd name="connsiteX303" fmla="*/ 6579823 w 10007644"/>
              <a:gd name="connsiteY303" fmla="*/ 307803 h 1331086"/>
              <a:gd name="connsiteX304" fmla="*/ 5005325 w 10007644"/>
              <a:gd name="connsiteY304" fmla="*/ 307803 h 1331086"/>
              <a:gd name="connsiteX305" fmla="*/ 5003471 w 10007644"/>
              <a:gd name="connsiteY305" fmla="*/ 309590 h 1331086"/>
              <a:gd name="connsiteX306" fmla="*/ 5003471 w 10007644"/>
              <a:gd name="connsiteY306" fmla="*/ 400979 h 1331086"/>
              <a:gd name="connsiteX307" fmla="*/ 5005325 w 10007644"/>
              <a:gd name="connsiteY307" fmla="*/ 402766 h 1331086"/>
              <a:gd name="connsiteX308" fmla="*/ 5014133 w 10007644"/>
              <a:gd name="connsiteY308" fmla="*/ 402766 h 1331086"/>
              <a:gd name="connsiteX309" fmla="*/ 5015987 w 10007644"/>
              <a:gd name="connsiteY309" fmla="*/ 400979 h 1331086"/>
              <a:gd name="connsiteX310" fmla="*/ 5015987 w 10007644"/>
              <a:gd name="connsiteY310" fmla="*/ 309590 h 1331086"/>
              <a:gd name="connsiteX311" fmla="*/ 5014133 w 10007644"/>
              <a:gd name="connsiteY311" fmla="*/ 307803 h 1331086"/>
              <a:gd name="connsiteX312" fmla="*/ 3439636 w 10007644"/>
              <a:gd name="connsiteY312" fmla="*/ 307803 h 1331086"/>
              <a:gd name="connsiteX313" fmla="*/ 3437782 w 10007644"/>
              <a:gd name="connsiteY313" fmla="*/ 309590 h 1331086"/>
              <a:gd name="connsiteX314" fmla="*/ 3437782 w 10007644"/>
              <a:gd name="connsiteY314" fmla="*/ 400979 h 1331086"/>
              <a:gd name="connsiteX315" fmla="*/ 3439636 w 10007644"/>
              <a:gd name="connsiteY315" fmla="*/ 402766 h 1331086"/>
              <a:gd name="connsiteX316" fmla="*/ 3448444 w 10007644"/>
              <a:gd name="connsiteY316" fmla="*/ 402766 h 1331086"/>
              <a:gd name="connsiteX317" fmla="*/ 3450298 w 10007644"/>
              <a:gd name="connsiteY317" fmla="*/ 400979 h 1331086"/>
              <a:gd name="connsiteX318" fmla="*/ 3450298 w 10007644"/>
              <a:gd name="connsiteY318" fmla="*/ 309590 h 1331086"/>
              <a:gd name="connsiteX319" fmla="*/ 3448444 w 10007644"/>
              <a:gd name="connsiteY319" fmla="*/ 307803 h 1331086"/>
              <a:gd name="connsiteX320" fmla="*/ 1873946 w 10007644"/>
              <a:gd name="connsiteY320" fmla="*/ 307803 h 1331086"/>
              <a:gd name="connsiteX321" fmla="*/ 1872092 w 10007644"/>
              <a:gd name="connsiteY321" fmla="*/ 309590 h 1331086"/>
              <a:gd name="connsiteX322" fmla="*/ 1872092 w 10007644"/>
              <a:gd name="connsiteY322" fmla="*/ 400979 h 1331086"/>
              <a:gd name="connsiteX323" fmla="*/ 1873946 w 10007644"/>
              <a:gd name="connsiteY323" fmla="*/ 402766 h 1331086"/>
              <a:gd name="connsiteX324" fmla="*/ 1882754 w 10007644"/>
              <a:gd name="connsiteY324" fmla="*/ 402766 h 1331086"/>
              <a:gd name="connsiteX325" fmla="*/ 1884608 w 10007644"/>
              <a:gd name="connsiteY325" fmla="*/ 400979 h 1331086"/>
              <a:gd name="connsiteX326" fmla="*/ 1884608 w 10007644"/>
              <a:gd name="connsiteY326" fmla="*/ 309590 h 1331086"/>
              <a:gd name="connsiteX327" fmla="*/ 1882754 w 10007644"/>
              <a:gd name="connsiteY327" fmla="*/ 307803 h 1331086"/>
              <a:gd name="connsiteX328" fmla="*/ 308256 w 10007644"/>
              <a:gd name="connsiteY328" fmla="*/ 307803 h 1331086"/>
              <a:gd name="connsiteX329" fmla="*/ 306402 w 10007644"/>
              <a:gd name="connsiteY329" fmla="*/ 309590 h 1331086"/>
              <a:gd name="connsiteX330" fmla="*/ 306402 w 10007644"/>
              <a:gd name="connsiteY330" fmla="*/ 400979 h 1331086"/>
              <a:gd name="connsiteX331" fmla="*/ 308256 w 10007644"/>
              <a:gd name="connsiteY331" fmla="*/ 402766 h 1331086"/>
              <a:gd name="connsiteX332" fmla="*/ 317064 w 10007644"/>
              <a:gd name="connsiteY332" fmla="*/ 402766 h 1331086"/>
              <a:gd name="connsiteX333" fmla="*/ 318918 w 10007644"/>
              <a:gd name="connsiteY333" fmla="*/ 400979 h 1331086"/>
              <a:gd name="connsiteX334" fmla="*/ 318918 w 10007644"/>
              <a:gd name="connsiteY334" fmla="*/ 309590 h 1331086"/>
              <a:gd name="connsiteX335" fmla="*/ 317064 w 10007644"/>
              <a:gd name="connsiteY335" fmla="*/ 307803 h 1331086"/>
              <a:gd name="connsiteX336" fmla="*/ 9702393 w 10007644"/>
              <a:gd name="connsiteY336" fmla="*/ 122139 h 1331086"/>
              <a:gd name="connsiteX337" fmla="*/ 9700539 w 10007644"/>
              <a:gd name="connsiteY337" fmla="*/ 123926 h 1331086"/>
              <a:gd name="connsiteX338" fmla="*/ 9700539 w 10007644"/>
              <a:gd name="connsiteY338" fmla="*/ 215315 h 1331086"/>
              <a:gd name="connsiteX339" fmla="*/ 9702393 w 10007644"/>
              <a:gd name="connsiteY339" fmla="*/ 217102 h 1331086"/>
              <a:gd name="connsiteX340" fmla="*/ 9711201 w 10007644"/>
              <a:gd name="connsiteY340" fmla="*/ 217102 h 1331086"/>
              <a:gd name="connsiteX341" fmla="*/ 9713055 w 10007644"/>
              <a:gd name="connsiteY341" fmla="*/ 215315 h 1331086"/>
              <a:gd name="connsiteX342" fmla="*/ 9713055 w 10007644"/>
              <a:gd name="connsiteY342" fmla="*/ 123926 h 1331086"/>
              <a:gd name="connsiteX343" fmla="*/ 9711201 w 10007644"/>
              <a:gd name="connsiteY343" fmla="*/ 122139 h 1331086"/>
              <a:gd name="connsiteX344" fmla="*/ 8136704 w 10007644"/>
              <a:gd name="connsiteY344" fmla="*/ 122139 h 1331086"/>
              <a:gd name="connsiteX345" fmla="*/ 8134850 w 10007644"/>
              <a:gd name="connsiteY345" fmla="*/ 123926 h 1331086"/>
              <a:gd name="connsiteX346" fmla="*/ 8134850 w 10007644"/>
              <a:gd name="connsiteY346" fmla="*/ 215315 h 1331086"/>
              <a:gd name="connsiteX347" fmla="*/ 8136704 w 10007644"/>
              <a:gd name="connsiteY347" fmla="*/ 217102 h 1331086"/>
              <a:gd name="connsiteX348" fmla="*/ 8145512 w 10007644"/>
              <a:gd name="connsiteY348" fmla="*/ 217102 h 1331086"/>
              <a:gd name="connsiteX349" fmla="*/ 8147366 w 10007644"/>
              <a:gd name="connsiteY349" fmla="*/ 215315 h 1331086"/>
              <a:gd name="connsiteX350" fmla="*/ 8147366 w 10007644"/>
              <a:gd name="connsiteY350" fmla="*/ 123926 h 1331086"/>
              <a:gd name="connsiteX351" fmla="*/ 8145512 w 10007644"/>
              <a:gd name="connsiteY351" fmla="*/ 122139 h 1331086"/>
              <a:gd name="connsiteX352" fmla="*/ 6571015 w 10007644"/>
              <a:gd name="connsiteY352" fmla="*/ 122139 h 1331086"/>
              <a:gd name="connsiteX353" fmla="*/ 6569161 w 10007644"/>
              <a:gd name="connsiteY353" fmla="*/ 123926 h 1331086"/>
              <a:gd name="connsiteX354" fmla="*/ 6569161 w 10007644"/>
              <a:gd name="connsiteY354" fmla="*/ 215315 h 1331086"/>
              <a:gd name="connsiteX355" fmla="*/ 6571015 w 10007644"/>
              <a:gd name="connsiteY355" fmla="*/ 217102 h 1331086"/>
              <a:gd name="connsiteX356" fmla="*/ 6579823 w 10007644"/>
              <a:gd name="connsiteY356" fmla="*/ 217102 h 1331086"/>
              <a:gd name="connsiteX357" fmla="*/ 6581677 w 10007644"/>
              <a:gd name="connsiteY357" fmla="*/ 215315 h 1331086"/>
              <a:gd name="connsiteX358" fmla="*/ 6581677 w 10007644"/>
              <a:gd name="connsiteY358" fmla="*/ 123926 h 1331086"/>
              <a:gd name="connsiteX359" fmla="*/ 6579823 w 10007644"/>
              <a:gd name="connsiteY359" fmla="*/ 122139 h 1331086"/>
              <a:gd name="connsiteX360" fmla="*/ 5005325 w 10007644"/>
              <a:gd name="connsiteY360" fmla="*/ 122139 h 1331086"/>
              <a:gd name="connsiteX361" fmla="*/ 5003471 w 10007644"/>
              <a:gd name="connsiteY361" fmla="*/ 123926 h 1331086"/>
              <a:gd name="connsiteX362" fmla="*/ 5003471 w 10007644"/>
              <a:gd name="connsiteY362" fmla="*/ 215315 h 1331086"/>
              <a:gd name="connsiteX363" fmla="*/ 5005325 w 10007644"/>
              <a:gd name="connsiteY363" fmla="*/ 217102 h 1331086"/>
              <a:gd name="connsiteX364" fmla="*/ 5014133 w 10007644"/>
              <a:gd name="connsiteY364" fmla="*/ 217102 h 1331086"/>
              <a:gd name="connsiteX365" fmla="*/ 5015987 w 10007644"/>
              <a:gd name="connsiteY365" fmla="*/ 215315 h 1331086"/>
              <a:gd name="connsiteX366" fmla="*/ 5015987 w 10007644"/>
              <a:gd name="connsiteY366" fmla="*/ 123926 h 1331086"/>
              <a:gd name="connsiteX367" fmla="*/ 5014133 w 10007644"/>
              <a:gd name="connsiteY367" fmla="*/ 122139 h 1331086"/>
              <a:gd name="connsiteX368" fmla="*/ 3439636 w 10007644"/>
              <a:gd name="connsiteY368" fmla="*/ 122139 h 1331086"/>
              <a:gd name="connsiteX369" fmla="*/ 3437782 w 10007644"/>
              <a:gd name="connsiteY369" fmla="*/ 123926 h 1331086"/>
              <a:gd name="connsiteX370" fmla="*/ 3437782 w 10007644"/>
              <a:gd name="connsiteY370" fmla="*/ 215315 h 1331086"/>
              <a:gd name="connsiteX371" fmla="*/ 3439636 w 10007644"/>
              <a:gd name="connsiteY371" fmla="*/ 217102 h 1331086"/>
              <a:gd name="connsiteX372" fmla="*/ 3448444 w 10007644"/>
              <a:gd name="connsiteY372" fmla="*/ 217102 h 1331086"/>
              <a:gd name="connsiteX373" fmla="*/ 3450298 w 10007644"/>
              <a:gd name="connsiteY373" fmla="*/ 215315 h 1331086"/>
              <a:gd name="connsiteX374" fmla="*/ 3450298 w 10007644"/>
              <a:gd name="connsiteY374" fmla="*/ 123926 h 1331086"/>
              <a:gd name="connsiteX375" fmla="*/ 3448444 w 10007644"/>
              <a:gd name="connsiteY375" fmla="*/ 122139 h 1331086"/>
              <a:gd name="connsiteX376" fmla="*/ 1873946 w 10007644"/>
              <a:gd name="connsiteY376" fmla="*/ 122139 h 1331086"/>
              <a:gd name="connsiteX377" fmla="*/ 1872092 w 10007644"/>
              <a:gd name="connsiteY377" fmla="*/ 123926 h 1331086"/>
              <a:gd name="connsiteX378" fmla="*/ 1872092 w 10007644"/>
              <a:gd name="connsiteY378" fmla="*/ 215315 h 1331086"/>
              <a:gd name="connsiteX379" fmla="*/ 1873946 w 10007644"/>
              <a:gd name="connsiteY379" fmla="*/ 217102 h 1331086"/>
              <a:gd name="connsiteX380" fmla="*/ 1882754 w 10007644"/>
              <a:gd name="connsiteY380" fmla="*/ 217102 h 1331086"/>
              <a:gd name="connsiteX381" fmla="*/ 1884608 w 10007644"/>
              <a:gd name="connsiteY381" fmla="*/ 215315 h 1331086"/>
              <a:gd name="connsiteX382" fmla="*/ 1884608 w 10007644"/>
              <a:gd name="connsiteY382" fmla="*/ 123926 h 1331086"/>
              <a:gd name="connsiteX383" fmla="*/ 1882754 w 10007644"/>
              <a:gd name="connsiteY383" fmla="*/ 122139 h 1331086"/>
              <a:gd name="connsiteX384" fmla="*/ 308256 w 10007644"/>
              <a:gd name="connsiteY384" fmla="*/ 122139 h 1331086"/>
              <a:gd name="connsiteX385" fmla="*/ 306402 w 10007644"/>
              <a:gd name="connsiteY385" fmla="*/ 123926 h 1331086"/>
              <a:gd name="connsiteX386" fmla="*/ 306402 w 10007644"/>
              <a:gd name="connsiteY386" fmla="*/ 215315 h 1331086"/>
              <a:gd name="connsiteX387" fmla="*/ 308256 w 10007644"/>
              <a:gd name="connsiteY387" fmla="*/ 217102 h 1331086"/>
              <a:gd name="connsiteX388" fmla="*/ 317064 w 10007644"/>
              <a:gd name="connsiteY388" fmla="*/ 217102 h 1331086"/>
              <a:gd name="connsiteX389" fmla="*/ 318918 w 10007644"/>
              <a:gd name="connsiteY389" fmla="*/ 215315 h 1331086"/>
              <a:gd name="connsiteX390" fmla="*/ 318918 w 10007644"/>
              <a:gd name="connsiteY390" fmla="*/ 123926 h 1331086"/>
              <a:gd name="connsiteX391" fmla="*/ 317064 w 10007644"/>
              <a:gd name="connsiteY391" fmla="*/ 122139 h 1331086"/>
              <a:gd name="connsiteX392" fmla="*/ 0 w 10007644"/>
              <a:gd name="connsiteY392" fmla="*/ 0 h 1331086"/>
              <a:gd name="connsiteX393" fmla="*/ 306402 w 10007644"/>
              <a:gd name="connsiteY393" fmla="*/ 0 h 1331086"/>
              <a:gd name="connsiteX394" fmla="*/ 306402 w 10007644"/>
              <a:gd name="connsiteY394" fmla="*/ 29651 h 1331086"/>
              <a:gd name="connsiteX395" fmla="*/ 308256 w 10007644"/>
              <a:gd name="connsiteY395" fmla="*/ 31438 h 1331086"/>
              <a:gd name="connsiteX396" fmla="*/ 317064 w 10007644"/>
              <a:gd name="connsiteY396" fmla="*/ 31438 h 1331086"/>
              <a:gd name="connsiteX397" fmla="*/ 318918 w 10007644"/>
              <a:gd name="connsiteY397" fmla="*/ 29651 h 1331086"/>
              <a:gd name="connsiteX398" fmla="*/ 318918 w 10007644"/>
              <a:gd name="connsiteY398" fmla="*/ 0 h 1331086"/>
              <a:gd name="connsiteX399" fmla="*/ 1872092 w 10007644"/>
              <a:gd name="connsiteY399" fmla="*/ 0 h 1331086"/>
              <a:gd name="connsiteX400" fmla="*/ 1872092 w 10007644"/>
              <a:gd name="connsiteY400" fmla="*/ 29651 h 1331086"/>
              <a:gd name="connsiteX401" fmla="*/ 1873946 w 10007644"/>
              <a:gd name="connsiteY401" fmla="*/ 31438 h 1331086"/>
              <a:gd name="connsiteX402" fmla="*/ 1882754 w 10007644"/>
              <a:gd name="connsiteY402" fmla="*/ 31438 h 1331086"/>
              <a:gd name="connsiteX403" fmla="*/ 1884608 w 10007644"/>
              <a:gd name="connsiteY403" fmla="*/ 29651 h 1331086"/>
              <a:gd name="connsiteX404" fmla="*/ 1884608 w 10007644"/>
              <a:gd name="connsiteY404" fmla="*/ 0 h 1331086"/>
              <a:gd name="connsiteX405" fmla="*/ 3437782 w 10007644"/>
              <a:gd name="connsiteY405" fmla="*/ 0 h 1331086"/>
              <a:gd name="connsiteX406" fmla="*/ 3437782 w 10007644"/>
              <a:gd name="connsiteY406" fmla="*/ 29651 h 1331086"/>
              <a:gd name="connsiteX407" fmla="*/ 3439636 w 10007644"/>
              <a:gd name="connsiteY407" fmla="*/ 31438 h 1331086"/>
              <a:gd name="connsiteX408" fmla="*/ 3448444 w 10007644"/>
              <a:gd name="connsiteY408" fmla="*/ 31438 h 1331086"/>
              <a:gd name="connsiteX409" fmla="*/ 3450298 w 10007644"/>
              <a:gd name="connsiteY409" fmla="*/ 29651 h 1331086"/>
              <a:gd name="connsiteX410" fmla="*/ 3450298 w 10007644"/>
              <a:gd name="connsiteY410" fmla="*/ 0 h 1331086"/>
              <a:gd name="connsiteX411" fmla="*/ 5003471 w 10007644"/>
              <a:gd name="connsiteY411" fmla="*/ 0 h 1331086"/>
              <a:gd name="connsiteX412" fmla="*/ 5003471 w 10007644"/>
              <a:gd name="connsiteY412" fmla="*/ 29651 h 1331086"/>
              <a:gd name="connsiteX413" fmla="*/ 5005325 w 10007644"/>
              <a:gd name="connsiteY413" fmla="*/ 31438 h 1331086"/>
              <a:gd name="connsiteX414" fmla="*/ 5014133 w 10007644"/>
              <a:gd name="connsiteY414" fmla="*/ 31438 h 1331086"/>
              <a:gd name="connsiteX415" fmla="*/ 5015987 w 10007644"/>
              <a:gd name="connsiteY415" fmla="*/ 29651 h 1331086"/>
              <a:gd name="connsiteX416" fmla="*/ 5015987 w 10007644"/>
              <a:gd name="connsiteY416" fmla="*/ 0 h 1331086"/>
              <a:gd name="connsiteX417" fmla="*/ 6569161 w 10007644"/>
              <a:gd name="connsiteY417" fmla="*/ 0 h 1331086"/>
              <a:gd name="connsiteX418" fmla="*/ 6569161 w 10007644"/>
              <a:gd name="connsiteY418" fmla="*/ 29651 h 1331086"/>
              <a:gd name="connsiteX419" fmla="*/ 6571015 w 10007644"/>
              <a:gd name="connsiteY419" fmla="*/ 31438 h 1331086"/>
              <a:gd name="connsiteX420" fmla="*/ 6579823 w 10007644"/>
              <a:gd name="connsiteY420" fmla="*/ 31438 h 1331086"/>
              <a:gd name="connsiteX421" fmla="*/ 6581677 w 10007644"/>
              <a:gd name="connsiteY421" fmla="*/ 29651 h 1331086"/>
              <a:gd name="connsiteX422" fmla="*/ 6581677 w 10007644"/>
              <a:gd name="connsiteY422" fmla="*/ 0 h 1331086"/>
              <a:gd name="connsiteX423" fmla="*/ 8134850 w 10007644"/>
              <a:gd name="connsiteY423" fmla="*/ 0 h 1331086"/>
              <a:gd name="connsiteX424" fmla="*/ 8134850 w 10007644"/>
              <a:gd name="connsiteY424" fmla="*/ 29651 h 1331086"/>
              <a:gd name="connsiteX425" fmla="*/ 8136704 w 10007644"/>
              <a:gd name="connsiteY425" fmla="*/ 31438 h 1331086"/>
              <a:gd name="connsiteX426" fmla="*/ 8145512 w 10007644"/>
              <a:gd name="connsiteY426" fmla="*/ 31438 h 1331086"/>
              <a:gd name="connsiteX427" fmla="*/ 8147366 w 10007644"/>
              <a:gd name="connsiteY427" fmla="*/ 29651 h 1331086"/>
              <a:gd name="connsiteX428" fmla="*/ 8147366 w 10007644"/>
              <a:gd name="connsiteY428" fmla="*/ 0 h 1331086"/>
              <a:gd name="connsiteX429" fmla="*/ 9700539 w 10007644"/>
              <a:gd name="connsiteY429" fmla="*/ 0 h 1331086"/>
              <a:gd name="connsiteX430" fmla="*/ 9700539 w 10007644"/>
              <a:gd name="connsiteY430" fmla="*/ 29651 h 1331086"/>
              <a:gd name="connsiteX431" fmla="*/ 9702393 w 10007644"/>
              <a:gd name="connsiteY431" fmla="*/ 31438 h 1331086"/>
              <a:gd name="connsiteX432" fmla="*/ 9711201 w 10007644"/>
              <a:gd name="connsiteY432" fmla="*/ 31438 h 1331086"/>
              <a:gd name="connsiteX433" fmla="*/ 9713055 w 10007644"/>
              <a:gd name="connsiteY433" fmla="*/ 29651 h 1331086"/>
              <a:gd name="connsiteX434" fmla="*/ 9713055 w 10007644"/>
              <a:gd name="connsiteY434" fmla="*/ 0 h 1331086"/>
              <a:gd name="connsiteX435" fmla="*/ 9741347 w 10007644"/>
              <a:gd name="connsiteY435" fmla="*/ 0 h 1331086"/>
              <a:gd name="connsiteX436" fmla="*/ 10007644 w 10007644"/>
              <a:gd name="connsiteY436" fmla="*/ 266297 h 1331086"/>
              <a:gd name="connsiteX437" fmla="*/ 10007644 w 10007644"/>
              <a:gd name="connsiteY437" fmla="*/ 1064789 h 1331086"/>
              <a:gd name="connsiteX438" fmla="*/ 9741347 w 10007644"/>
              <a:gd name="connsiteY438" fmla="*/ 1331086 h 1331086"/>
              <a:gd name="connsiteX439" fmla="*/ 0 w 10007644"/>
              <a:gd name="connsiteY439" fmla="*/ 1331086 h 133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Lst>
            <a:rect l="l" t="t" r="r" b="b"/>
            <a:pathLst>
              <a:path w="10007644" h="1331086">
                <a:moveTo>
                  <a:pt x="9702393" y="1236122"/>
                </a:moveTo>
                <a:cubicBezTo>
                  <a:pt x="9702393" y="1236122"/>
                  <a:pt x="9700539" y="1236122"/>
                  <a:pt x="9700539" y="1237909"/>
                </a:cubicBezTo>
                <a:lnTo>
                  <a:pt x="9700539" y="1329298"/>
                </a:lnTo>
                <a:cubicBezTo>
                  <a:pt x="9700539" y="1329298"/>
                  <a:pt x="9700539" y="1331085"/>
                  <a:pt x="9702393" y="1331085"/>
                </a:cubicBezTo>
                <a:lnTo>
                  <a:pt x="9711201" y="1331085"/>
                </a:lnTo>
                <a:cubicBezTo>
                  <a:pt x="9711201" y="1331085"/>
                  <a:pt x="9713055" y="1331085"/>
                  <a:pt x="9713055" y="1329298"/>
                </a:cubicBezTo>
                <a:lnTo>
                  <a:pt x="9713055" y="1237909"/>
                </a:lnTo>
                <a:cubicBezTo>
                  <a:pt x="9713055" y="1237909"/>
                  <a:pt x="9713055" y="1236122"/>
                  <a:pt x="9711201" y="1236122"/>
                </a:cubicBezTo>
                <a:close/>
                <a:moveTo>
                  <a:pt x="8136704" y="1236122"/>
                </a:moveTo>
                <a:cubicBezTo>
                  <a:pt x="8136704" y="1236122"/>
                  <a:pt x="8134850" y="1236122"/>
                  <a:pt x="8134850" y="1237909"/>
                </a:cubicBezTo>
                <a:lnTo>
                  <a:pt x="8134850" y="1329298"/>
                </a:lnTo>
                <a:cubicBezTo>
                  <a:pt x="8134850" y="1329298"/>
                  <a:pt x="8134850" y="1331085"/>
                  <a:pt x="8136704" y="1331085"/>
                </a:cubicBezTo>
                <a:lnTo>
                  <a:pt x="8145512" y="1331085"/>
                </a:lnTo>
                <a:cubicBezTo>
                  <a:pt x="8145512" y="1331085"/>
                  <a:pt x="8147366" y="1331085"/>
                  <a:pt x="8147366" y="1329298"/>
                </a:cubicBezTo>
                <a:lnTo>
                  <a:pt x="8147366" y="1237909"/>
                </a:lnTo>
                <a:cubicBezTo>
                  <a:pt x="8147366" y="1237909"/>
                  <a:pt x="8147366" y="1236122"/>
                  <a:pt x="8145512" y="1236122"/>
                </a:cubicBezTo>
                <a:close/>
                <a:moveTo>
                  <a:pt x="6571015" y="1236122"/>
                </a:moveTo>
                <a:cubicBezTo>
                  <a:pt x="6571015" y="1236122"/>
                  <a:pt x="6569161" y="1236122"/>
                  <a:pt x="6569161" y="1237909"/>
                </a:cubicBezTo>
                <a:lnTo>
                  <a:pt x="6569161" y="1329298"/>
                </a:lnTo>
                <a:cubicBezTo>
                  <a:pt x="6569161" y="1329298"/>
                  <a:pt x="6569161" y="1331085"/>
                  <a:pt x="6571015" y="1331085"/>
                </a:cubicBezTo>
                <a:lnTo>
                  <a:pt x="6579823" y="1331085"/>
                </a:lnTo>
                <a:cubicBezTo>
                  <a:pt x="6579823" y="1331085"/>
                  <a:pt x="6581677" y="1331085"/>
                  <a:pt x="6581677" y="1329298"/>
                </a:cubicBezTo>
                <a:lnTo>
                  <a:pt x="6581677" y="1237909"/>
                </a:lnTo>
                <a:cubicBezTo>
                  <a:pt x="6581677" y="1237909"/>
                  <a:pt x="6581677" y="1236122"/>
                  <a:pt x="6579823" y="1236122"/>
                </a:cubicBezTo>
                <a:close/>
                <a:moveTo>
                  <a:pt x="5005325" y="1236122"/>
                </a:moveTo>
                <a:cubicBezTo>
                  <a:pt x="5005325" y="1236122"/>
                  <a:pt x="5003471" y="1236122"/>
                  <a:pt x="5003471" y="1237909"/>
                </a:cubicBezTo>
                <a:lnTo>
                  <a:pt x="5003471" y="1329298"/>
                </a:lnTo>
                <a:cubicBezTo>
                  <a:pt x="5003471" y="1329298"/>
                  <a:pt x="5003471" y="1331085"/>
                  <a:pt x="5005325" y="1331085"/>
                </a:cubicBezTo>
                <a:lnTo>
                  <a:pt x="5014133" y="1331085"/>
                </a:lnTo>
                <a:cubicBezTo>
                  <a:pt x="5014133" y="1331085"/>
                  <a:pt x="5015987" y="1331085"/>
                  <a:pt x="5015987" y="1329298"/>
                </a:cubicBezTo>
                <a:lnTo>
                  <a:pt x="5015987" y="1237909"/>
                </a:lnTo>
                <a:cubicBezTo>
                  <a:pt x="5015987" y="1237909"/>
                  <a:pt x="5015987" y="1236122"/>
                  <a:pt x="5014133" y="1236122"/>
                </a:cubicBezTo>
                <a:close/>
                <a:moveTo>
                  <a:pt x="3439636" y="1236122"/>
                </a:moveTo>
                <a:cubicBezTo>
                  <a:pt x="3439636" y="1236122"/>
                  <a:pt x="3437782" y="1236122"/>
                  <a:pt x="3437782" y="1237909"/>
                </a:cubicBezTo>
                <a:lnTo>
                  <a:pt x="3437782" y="1329298"/>
                </a:lnTo>
                <a:cubicBezTo>
                  <a:pt x="3437782" y="1329298"/>
                  <a:pt x="3437782" y="1331085"/>
                  <a:pt x="3439636" y="1331085"/>
                </a:cubicBezTo>
                <a:lnTo>
                  <a:pt x="3448444" y="1331085"/>
                </a:lnTo>
                <a:cubicBezTo>
                  <a:pt x="3448444" y="1331085"/>
                  <a:pt x="3450298" y="1331085"/>
                  <a:pt x="3450298" y="1329298"/>
                </a:cubicBezTo>
                <a:lnTo>
                  <a:pt x="3450298" y="1237909"/>
                </a:lnTo>
                <a:cubicBezTo>
                  <a:pt x="3450298" y="1237909"/>
                  <a:pt x="3450298" y="1236122"/>
                  <a:pt x="3448444" y="1236122"/>
                </a:cubicBezTo>
                <a:close/>
                <a:moveTo>
                  <a:pt x="1873946" y="1236122"/>
                </a:moveTo>
                <a:cubicBezTo>
                  <a:pt x="1873946" y="1236122"/>
                  <a:pt x="1872092" y="1236122"/>
                  <a:pt x="1872092" y="1237909"/>
                </a:cubicBezTo>
                <a:lnTo>
                  <a:pt x="1872092" y="1329298"/>
                </a:lnTo>
                <a:cubicBezTo>
                  <a:pt x="1872092" y="1329298"/>
                  <a:pt x="1872092" y="1331085"/>
                  <a:pt x="1873946" y="1331085"/>
                </a:cubicBezTo>
                <a:lnTo>
                  <a:pt x="1882754" y="1331085"/>
                </a:lnTo>
                <a:cubicBezTo>
                  <a:pt x="1882754" y="1331085"/>
                  <a:pt x="1884608" y="1331085"/>
                  <a:pt x="1884608" y="1329298"/>
                </a:cubicBezTo>
                <a:lnTo>
                  <a:pt x="1884608" y="1237909"/>
                </a:lnTo>
                <a:cubicBezTo>
                  <a:pt x="1884608" y="1237909"/>
                  <a:pt x="1884608" y="1236122"/>
                  <a:pt x="1882754" y="1236122"/>
                </a:cubicBezTo>
                <a:close/>
                <a:moveTo>
                  <a:pt x="308256" y="1236122"/>
                </a:moveTo>
                <a:cubicBezTo>
                  <a:pt x="308256" y="1236122"/>
                  <a:pt x="306402" y="1236122"/>
                  <a:pt x="306402" y="1237909"/>
                </a:cubicBezTo>
                <a:lnTo>
                  <a:pt x="306402" y="1329298"/>
                </a:lnTo>
                <a:cubicBezTo>
                  <a:pt x="306402" y="1329298"/>
                  <a:pt x="306402" y="1331085"/>
                  <a:pt x="308256" y="1331085"/>
                </a:cubicBezTo>
                <a:lnTo>
                  <a:pt x="317064" y="1331085"/>
                </a:lnTo>
                <a:cubicBezTo>
                  <a:pt x="317064" y="1331085"/>
                  <a:pt x="318918" y="1331085"/>
                  <a:pt x="318918" y="1329298"/>
                </a:cubicBezTo>
                <a:lnTo>
                  <a:pt x="318918" y="1237909"/>
                </a:lnTo>
                <a:cubicBezTo>
                  <a:pt x="318918" y="1237909"/>
                  <a:pt x="318918" y="1236122"/>
                  <a:pt x="317064" y="1236122"/>
                </a:cubicBezTo>
                <a:close/>
                <a:moveTo>
                  <a:pt x="9702393" y="1050459"/>
                </a:moveTo>
                <a:cubicBezTo>
                  <a:pt x="9702393" y="1050459"/>
                  <a:pt x="9700539" y="1050459"/>
                  <a:pt x="9700539" y="1052246"/>
                </a:cubicBezTo>
                <a:lnTo>
                  <a:pt x="9700539" y="1143635"/>
                </a:lnTo>
                <a:cubicBezTo>
                  <a:pt x="9700539" y="1143635"/>
                  <a:pt x="9700539" y="1145422"/>
                  <a:pt x="9702393" y="1145422"/>
                </a:cubicBezTo>
                <a:lnTo>
                  <a:pt x="9711201" y="1145422"/>
                </a:lnTo>
                <a:cubicBezTo>
                  <a:pt x="9711201" y="1145422"/>
                  <a:pt x="9713055" y="1145422"/>
                  <a:pt x="9713055" y="1143635"/>
                </a:cubicBezTo>
                <a:lnTo>
                  <a:pt x="9713055" y="1052246"/>
                </a:lnTo>
                <a:cubicBezTo>
                  <a:pt x="9713055" y="1052246"/>
                  <a:pt x="9713055" y="1050459"/>
                  <a:pt x="9711201" y="1050459"/>
                </a:cubicBezTo>
                <a:close/>
                <a:moveTo>
                  <a:pt x="8136704" y="1050459"/>
                </a:moveTo>
                <a:cubicBezTo>
                  <a:pt x="8136704" y="1050459"/>
                  <a:pt x="8134850" y="1050459"/>
                  <a:pt x="8134850" y="1052246"/>
                </a:cubicBezTo>
                <a:lnTo>
                  <a:pt x="8134850" y="1143635"/>
                </a:lnTo>
                <a:cubicBezTo>
                  <a:pt x="8134850" y="1143635"/>
                  <a:pt x="8134850" y="1145422"/>
                  <a:pt x="8136704" y="1145422"/>
                </a:cubicBezTo>
                <a:lnTo>
                  <a:pt x="8145512" y="1145422"/>
                </a:lnTo>
                <a:cubicBezTo>
                  <a:pt x="8145512" y="1145422"/>
                  <a:pt x="8147366" y="1145422"/>
                  <a:pt x="8147366" y="1143635"/>
                </a:cubicBezTo>
                <a:lnTo>
                  <a:pt x="8147366" y="1052246"/>
                </a:lnTo>
                <a:cubicBezTo>
                  <a:pt x="8147366" y="1052246"/>
                  <a:pt x="8147366" y="1050459"/>
                  <a:pt x="8145512" y="1050459"/>
                </a:cubicBezTo>
                <a:close/>
                <a:moveTo>
                  <a:pt x="6571015" y="1050459"/>
                </a:moveTo>
                <a:cubicBezTo>
                  <a:pt x="6571015" y="1050459"/>
                  <a:pt x="6569161" y="1050459"/>
                  <a:pt x="6569161" y="1052246"/>
                </a:cubicBezTo>
                <a:lnTo>
                  <a:pt x="6569161" y="1143635"/>
                </a:lnTo>
                <a:cubicBezTo>
                  <a:pt x="6569161" y="1143635"/>
                  <a:pt x="6569161" y="1145422"/>
                  <a:pt x="6571015" y="1145422"/>
                </a:cubicBezTo>
                <a:lnTo>
                  <a:pt x="6579823" y="1145422"/>
                </a:lnTo>
                <a:cubicBezTo>
                  <a:pt x="6579823" y="1145422"/>
                  <a:pt x="6581677" y="1145422"/>
                  <a:pt x="6581677" y="1143635"/>
                </a:cubicBezTo>
                <a:lnTo>
                  <a:pt x="6581677" y="1052246"/>
                </a:lnTo>
                <a:cubicBezTo>
                  <a:pt x="6581677" y="1052246"/>
                  <a:pt x="6581677" y="1050459"/>
                  <a:pt x="6579823" y="1050459"/>
                </a:cubicBezTo>
                <a:close/>
                <a:moveTo>
                  <a:pt x="5005325" y="1050459"/>
                </a:moveTo>
                <a:cubicBezTo>
                  <a:pt x="5005325" y="1050459"/>
                  <a:pt x="5003471" y="1050459"/>
                  <a:pt x="5003471" y="1052246"/>
                </a:cubicBezTo>
                <a:lnTo>
                  <a:pt x="5003471" y="1143635"/>
                </a:lnTo>
                <a:cubicBezTo>
                  <a:pt x="5003471" y="1143635"/>
                  <a:pt x="5003471" y="1145422"/>
                  <a:pt x="5005325" y="1145422"/>
                </a:cubicBezTo>
                <a:lnTo>
                  <a:pt x="5014133" y="1145422"/>
                </a:lnTo>
                <a:cubicBezTo>
                  <a:pt x="5014133" y="1145422"/>
                  <a:pt x="5015987" y="1145422"/>
                  <a:pt x="5015987" y="1143635"/>
                </a:cubicBezTo>
                <a:lnTo>
                  <a:pt x="5015987" y="1052246"/>
                </a:lnTo>
                <a:cubicBezTo>
                  <a:pt x="5015987" y="1052246"/>
                  <a:pt x="5015987" y="1050459"/>
                  <a:pt x="5014133" y="1050459"/>
                </a:cubicBezTo>
                <a:close/>
                <a:moveTo>
                  <a:pt x="3439636" y="1050459"/>
                </a:moveTo>
                <a:cubicBezTo>
                  <a:pt x="3439636" y="1050459"/>
                  <a:pt x="3437782" y="1050459"/>
                  <a:pt x="3437782" y="1052246"/>
                </a:cubicBezTo>
                <a:lnTo>
                  <a:pt x="3437782" y="1143635"/>
                </a:lnTo>
                <a:cubicBezTo>
                  <a:pt x="3437782" y="1143635"/>
                  <a:pt x="3437782" y="1145422"/>
                  <a:pt x="3439636" y="1145422"/>
                </a:cubicBezTo>
                <a:lnTo>
                  <a:pt x="3448444" y="1145422"/>
                </a:lnTo>
                <a:cubicBezTo>
                  <a:pt x="3448444" y="1145422"/>
                  <a:pt x="3450298" y="1145422"/>
                  <a:pt x="3450298" y="1143635"/>
                </a:cubicBezTo>
                <a:lnTo>
                  <a:pt x="3450298" y="1052246"/>
                </a:lnTo>
                <a:cubicBezTo>
                  <a:pt x="3450298" y="1052246"/>
                  <a:pt x="3450298" y="1050459"/>
                  <a:pt x="3448444" y="1050459"/>
                </a:cubicBezTo>
                <a:close/>
                <a:moveTo>
                  <a:pt x="1873946" y="1050459"/>
                </a:moveTo>
                <a:cubicBezTo>
                  <a:pt x="1873946" y="1050459"/>
                  <a:pt x="1872092" y="1050459"/>
                  <a:pt x="1872092" y="1052246"/>
                </a:cubicBezTo>
                <a:lnTo>
                  <a:pt x="1872092" y="1143635"/>
                </a:lnTo>
                <a:cubicBezTo>
                  <a:pt x="1872092" y="1143635"/>
                  <a:pt x="1872092" y="1145422"/>
                  <a:pt x="1873946" y="1145422"/>
                </a:cubicBezTo>
                <a:lnTo>
                  <a:pt x="1882754" y="1145422"/>
                </a:lnTo>
                <a:cubicBezTo>
                  <a:pt x="1882754" y="1145422"/>
                  <a:pt x="1884608" y="1145422"/>
                  <a:pt x="1884608" y="1143635"/>
                </a:cubicBezTo>
                <a:lnTo>
                  <a:pt x="1884608" y="1052246"/>
                </a:lnTo>
                <a:cubicBezTo>
                  <a:pt x="1884608" y="1052246"/>
                  <a:pt x="1884608" y="1050459"/>
                  <a:pt x="1882754" y="1050459"/>
                </a:cubicBezTo>
                <a:close/>
                <a:moveTo>
                  <a:pt x="308256" y="1050459"/>
                </a:moveTo>
                <a:cubicBezTo>
                  <a:pt x="308256" y="1050459"/>
                  <a:pt x="306402" y="1050459"/>
                  <a:pt x="306402" y="1052246"/>
                </a:cubicBezTo>
                <a:lnTo>
                  <a:pt x="306402" y="1143635"/>
                </a:lnTo>
                <a:cubicBezTo>
                  <a:pt x="306402" y="1143635"/>
                  <a:pt x="306402" y="1145422"/>
                  <a:pt x="308256" y="1145422"/>
                </a:cubicBezTo>
                <a:lnTo>
                  <a:pt x="317064" y="1145422"/>
                </a:lnTo>
                <a:cubicBezTo>
                  <a:pt x="317064" y="1145422"/>
                  <a:pt x="318918" y="1145422"/>
                  <a:pt x="318918" y="1143635"/>
                </a:cubicBezTo>
                <a:lnTo>
                  <a:pt x="318918" y="1052246"/>
                </a:lnTo>
                <a:cubicBezTo>
                  <a:pt x="318918" y="1052246"/>
                  <a:pt x="318918" y="1050459"/>
                  <a:pt x="317064" y="1050459"/>
                </a:cubicBezTo>
                <a:close/>
                <a:moveTo>
                  <a:pt x="9702393" y="864795"/>
                </a:moveTo>
                <a:cubicBezTo>
                  <a:pt x="9702393" y="864795"/>
                  <a:pt x="9700539" y="864795"/>
                  <a:pt x="9700539" y="866582"/>
                </a:cubicBezTo>
                <a:lnTo>
                  <a:pt x="9700539" y="957971"/>
                </a:lnTo>
                <a:cubicBezTo>
                  <a:pt x="9700539" y="957971"/>
                  <a:pt x="9700539" y="959758"/>
                  <a:pt x="9702393" y="959758"/>
                </a:cubicBezTo>
                <a:lnTo>
                  <a:pt x="9711201" y="959758"/>
                </a:lnTo>
                <a:cubicBezTo>
                  <a:pt x="9711201" y="959758"/>
                  <a:pt x="9713055" y="959758"/>
                  <a:pt x="9713055" y="957971"/>
                </a:cubicBezTo>
                <a:lnTo>
                  <a:pt x="9713055" y="866582"/>
                </a:lnTo>
                <a:cubicBezTo>
                  <a:pt x="9713055" y="866582"/>
                  <a:pt x="9713055" y="864795"/>
                  <a:pt x="9711201" y="864795"/>
                </a:cubicBezTo>
                <a:close/>
                <a:moveTo>
                  <a:pt x="8136704" y="864795"/>
                </a:moveTo>
                <a:cubicBezTo>
                  <a:pt x="8136704" y="864795"/>
                  <a:pt x="8134850" y="864795"/>
                  <a:pt x="8134850" y="866582"/>
                </a:cubicBezTo>
                <a:lnTo>
                  <a:pt x="8134850" y="957971"/>
                </a:lnTo>
                <a:cubicBezTo>
                  <a:pt x="8134850" y="957971"/>
                  <a:pt x="8134850" y="959758"/>
                  <a:pt x="8136704" y="959758"/>
                </a:cubicBezTo>
                <a:lnTo>
                  <a:pt x="8145512" y="959758"/>
                </a:lnTo>
                <a:cubicBezTo>
                  <a:pt x="8145512" y="959758"/>
                  <a:pt x="8147366" y="959758"/>
                  <a:pt x="8147366" y="957971"/>
                </a:cubicBezTo>
                <a:lnTo>
                  <a:pt x="8147366" y="866582"/>
                </a:lnTo>
                <a:cubicBezTo>
                  <a:pt x="8147366" y="866582"/>
                  <a:pt x="8147366" y="864795"/>
                  <a:pt x="8145512" y="864795"/>
                </a:cubicBezTo>
                <a:close/>
                <a:moveTo>
                  <a:pt x="6571015" y="864795"/>
                </a:moveTo>
                <a:cubicBezTo>
                  <a:pt x="6571015" y="864795"/>
                  <a:pt x="6569161" y="864795"/>
                  <a:pt x="6569161" y="866582"/>
                </a:cubicBezTo>
                <a:lnTo>
                  <a:pt x="6569161" y="957971"/>
                </a:lnTo>
                <a:cubicBezTo>
                  <a:pt x="6569161" y="957971"/>
                  <a:pt x="6569161" y="959758"/>
                  <a:pt x="6571015" y="959758"/>
                </a:cubicBezTo>
                <a:lnTo>
                  <a:pt x="6579823" y="959758"/>
                </a:lnTo>
                <a:cubicBezTo>
                  <a:pt x="6579823" y="959758"/>
                  <a:pt x="6581677" y="959758"/>
                  <a:pt x="6581677" y="957971"/>
                </a:cubicBezTo>
                <a:lnTo>
                  <a:pt x="6581677" y="866582"/>
                </a:lnTo>
                <a:cubicBezTo>
                  <a:pt x="6581677" y="866582"/>
                  <a:pt x="6581677" y="864795"/>
                  <a:pt x="6579823" y="864795"/>
                </a:cubicBezTo>
                <a:close/>
                <a:moveTo>
                  <a:pt x="5005325" y="864795"/>
                </a:moveTo>
                <a:cubicBezTo>
                  <a:pt x="5005325" y="864795"/>
                  <a:pt x="5003471" y="864795"/>
                  <a:pt x="5003471" y="866582"/>
                </a:cubicBezTo>
                <a:lnTo>
                  <a:pt x="5003471" y="957971"/>
                </a:lnTo>
                <a:cubicBezTo>
                  <a:pt x="5003471" y="957971"/>
                  <a:pt x="5003471" y="959758"/>
                  <a:pt x="5005325" y="959758"/>
                </a:cubicBezTo>
                <a:lnTo>
                  <a:pt x="5014133" y="959758"/>
                </a:lnTo>
                <a:cubicBezTo>
                  <a:pt x="5014133" y="959758"/>
                  <a:pt x="5015987" y="959758"/>
                  <a:pt x="5015987" y="957971"/>
                </a:cubicBezTo>
                <a:lnTo>
                  <a:pt x="5015987" y="866582"/>
                </a:lnTo>
                <a:cubicBezTo>
                  <a:pt x="5015987" y="866582"/>
                  <a:pt x="5015987" y="864795"/>
                  <a:pt x="5014133" y="864795"/>
                </a:cubicBezTo>
                <a:close/>
                <a:moveTo>
                  <a:pt x="3439636" y="864795"/>
                </a:moveTo>
                <a:cubicBezTo>
                  <a:pt x="3439636" y="864795"/>
                  <a:pt x="3437782" y="864795"/>
                  <a:pt x="3437782" y="866582"/>
                </a:cubicBezTo>
                <a:lnTo>
                  <a:pt x="3437782" y="957971"/>
                </a:lnTo>
                <a:cubicBezTo>
                  <a:pt x="3437782" y="957971"/>
                  <a:pt x="3437782" y="959758"/>
                  <a:pt x="3439636" y="959758"/>
                </a:cubicBezTo>
                <a:lnTo>
                  <a:pt x="3448444" y="959758"/>
                </a:lnTo>
                <a:cubicBezTo>
                  <a:pt x="3448444" y="959758"/>
                  <a:pt x="3450298" y="959758"/>
                  <a:pt x="3450298" y="957971"/>
                </a:cubicBezTo>
                <a:lnTo>
                  <a:pt x="3450298" y="866582"/>
                </a:lnTo>
                <a:cubicBezTo>
                  <a:pt x="3450298" y="866582"/>
                  <a:pt x="3450298" y="864795"/>
                  <a:pt x="3448444" y="864795"/>
                </a:cubicBezTo>
                <a:close/>
                <a:moveTo>
                  <a:pt x="1873946" y="864795"/>
                </a:moveTo>
                <a:cubicBezTo>
                  <a:pt x="1873946" y="864795"/>
                  <a:pt x="1872092" y="864795"/>
                  <a:pt x="1872092" y="866582"/>
                </a:cubicBezTo>
                <a:lnTo>
                  <a:pt x="1872092" y="957971"/>
                </a:lnTo>
                <a:cubicBezTo>
                  <a:pt x="1872092" y="957971"/>
                  <a:pt x="1872092" y="959758"/>
                  <a:pt x="1873946" y="959758"/>
                </a:cubicBezTo>
                <a:lnTo>
                  <a:pt x="1882754" y="959758"/>
                </a:lnTo>
                <a:cubicBezTo>
                  <a:pt x="1882754" y="959758"/>
                  <a:pt x="1884608" y="959758"/>
                  <a:pt x="1884608" y="957971"/>
                </a:cubicBezTo>
                <a:lnTo>
                  <a:pt x="1884608" y="866582"/>
                </a:lnTo>
                <a:cubicBezTo>
                  <a:pt x="1884608" y="866582"/>
                  <a:pt x="1884608" y="864795"/>
                  <a:pt x="1882754" y="864795"/>
                </a:cubicBezTo>
                <a:close/>
                <a:moveTo>
                  <a:pt x="308256" y="864795"/>
                </a:moveTo>
                <a:cubicBezTo>
                  <a:pt x="308256" y="864795"/>
                  <a:pt x="306402" y="864795"/>
                  <a:pt x="306402" y="866582"/>
                </a:cubicBezTo>
                <a:lnTo>
                  <a:pt x="306402" y="957971"/>
                </a:lnTo>
                <a:cubicBezTo>
                  <a:pt x="306402" y="957971"/>
                  <a:pt x="306402" y="959758"/>
                  <a:pt x="308256" y="959758"/>
                </a:cubicBezTo>
                <a:lnTo>
                  <a:pt x="317064" y="959758"/>
                </a:lnTo>
                <a:cubicBezTo>
                  <a:pt x="317064" y="959758"/>
                  <a:pt x="318918" y="959758"/>
                  <a:pt x="318918" y="957971"/>
                </a:cubicBezTo>
                <a:lnTo>
                  <a:pt x="318918" y="866582"/>
                </a:lnTo>
                <a:cubicBezTo>
                  <a:pt x="318918" y="866582"/>
                  <a:pt x="318918" y="864795"/>
                  <a:pt x="317064" y="864795"/>
                </a:cubicBezTo>
                <a:close/>
                <a:moveTo>
                  <a:pt x="9702393" y="679131"/>
                </a:moveTo>
                <a:cubicBezTo>
                  <a:pt x="9702393" y="679131"/>
                  <a:pt x="9700539" y="679131"/>
                  <a:pt x="9700539" y="680918"/>
                </a:cubicBezTo>
                <a:lnTo>
                  <a:pt x="9700539" y="772307"/>
                </a:lnTo>
                <a:cubicBezTo>
                  <a:pt x="9700539" y="772307"/>
                  <a:pt x="9700539" y="774094"/>
                  <a:pt x="9702393" y="774094"/>
                </a:cubicBezTo>
                <a:lnTo>
                  <a:pt x="9711201" y="774094"/>
                </a:lnTo>
                <a:cubicBezTo>
                  <a:pt x="9711201" y="774094"/>
                  <a:pt x="9713055" y="774094"/>
                  <a:pt x="9713055" y="772307"/>
                </a:cubicBezTo>
                <a:lnTo>
                  <a:pt x="9713055" y="680918"/>
                </a:lnTo>
                <a:cubicBezTo>
                  <a:pt x="9713055" y="680918"/>
                  <a:pt x="9713055" y="679131"/>
                  <a:pt x="9711201" y="679131"/>
                </a:cubicBezTo>
                <a:close/>
                <a:moveTo>
                  <a:pt x="8136704" y="679131"/>
                </a:moveTo>
                <a:cubicBezTo>
                  <a:pt x="8136704" y="679131"/>
                  <a:pt x="8134850" y="679131"/>
                  <a:pt x="8134850" y="680918"/>
                </a:cubicBezTo>
                <a:lnTo>
                  <a:pt x="8134850" y="772307"/>
                </a:lnTo>
                <a:cubicBezTo>
                  <a:pt x="8134850" y="772307"/>
                  <a:pt x="8134850" y="774094"/>
                  <a:pt x="8136704" y="774094"/>
                </a:cubicBezTo>
                <a:lnTo>
                  <a:pt x="8145512" y="774094"/>
                </a:lnTo>
                <a:cubicBezTo>
                  <a:pt x="8145512" y="774094"/>
                  <a:pt x="8147366" y="774094"/>
                  <a:pt x="8147366" y="772307"/>
                </a:cubicBezTo>
                <a:lnTo>
                  <a:pt x="8147366" y="680918"/>
                </a:lnTo>
                <a:cubicBezTo>
                  <a:pt x="8147366" y="680918"/>
                  <a:pt x="8147366" y="679131"/>
                  <a:pt x="8145512" y="679131"/>
                </a:cubicBezTo>
                <a:close/>
                <a:moveTo>
                  <a:pt x="6571015" y="679131"/>
                </a:moveTo>
                <a:cubicBezTo>
                  <a:pt x="6571015" y="679131"/>
                  <a:pt x="6569161" y="679131"/>
                  <a:pt x="6569161" y="680918"/>
                </a:cubicBezTo>
                <a:lnTo>
                  <a:pt x="6569161" y="772307"/>
                </a:lnTo>
                <a:cubicBezTo>
                  <a:pt x="6569161" y="772307"/>
                  <a:pt x="6569161" y="774094"/>
                  <a:pt x="6571015" y="774094"/>
                </a:cubicBezTo>
                <a:lnTo>
                  <a:pt x="6579823" y="774094"/>
                </a:lnTo>
                <a:cubicBezTo>
                  <a:pt x="6579823" y="774094"/>
                  <a:pt x="6581677" y="774094"/>
                  <a:pt x="6581677" y="772307"/>
                </a:cubicBezTo>
                <a:lnTo>
                  <a:pt x="6581677" y="680918"/>
                </a:lnTo>
                <a:cubicBezTo>
                  <a:pt x="6581677" y="680918"/>
                  <a:pt x="6581677" y="679131"/>
                  <a:pt x="6579823" y="679131"/>
                </a:cubicBezTo>
                <a:close/>
                <a:moveTo>
                  <a:pt x="5005325" y="679131"/>
                </a:moveTo>
                <a:cubicBezTo>
                  <a:pt x="5005325" y="679131"/>
                  <a:pt x="5003471" y="679131"/>
                  <a:pt x="5003471" y="680918"/>
                </a:cubicBezTo>
                <a:lnTo>
                  <a:pt x="5003471" y="772307"/>
                </a:lnTo>
                <a:cubicBezTo>
                  <a:pt x="5003471" y="772307"/>
                  <a:pt x="5003471" y="774094"/>
                  <a:pt x="5005325" y="774094"/>
                </a:cubicBezTo>
                <a:lnTo>
                  <a:pt x="5014133" y="774094"/>
                </a:lnTo>
                <a:cubicBezTo>
                  <a:pt x="5014133" y="774094"/>
                  <a:pt x="5015987" y="774094"/>
                  <a:pt x="5015987" y="772307"/>
                </a:cubicBezTo>
                <a:lnTo>
                  <a:pt x="5015987" y="680918"/>
                </a:lnTo>
                <a:cubicBezTo>
                  <a:pt x="5015987" y="680918"/>
                  <a:pt x="5015987" y="679131"/>
                  <a:pt x="5014133" y="679131"/>
                </a:cubicBezTo>
                <a:close/>
                <a:moveTo>
                  <a:pt x="3439636" y="679131"/>
                </a:moveTo>
                <a:cubicBezTo>
                  <a:pt x="3439636" y="679131"/>
                  <a:pt x="3437782" y="679131"/>
                  <a:pt x="3437782" y="680918"/>
                </a:cubicBezTo>
                <a:lnTo>
                  <a:pt x="3437782" y="772307"/>
                </a:lnTo>
                <a:cubicBezTo>
                  <a:pt x="3437782" y="772307"/>
                  <a:pt x="3437782" y="774094"/>
                  <a:pt x="3439636" y="774094"/>
                </a:cubicBezTo>
                <a:lnTo>
                  <a:pt x="3448444" y="774094"/>
                </a:lnTo>
                <a:cubicBezTo>
                  <a:pt x="3448444" y="774094"/>
                  <a:pt x="3450298" y="774094"/>
                  <a:pt x="3450298" y="772307"/>
                </a:cubicBezTo>
                <a:lnTo>
                  <a:pt x="3450298" y="680918"/>
                </a:lnTo>
                <a:cubicBezTo>
                  <a:pt x="3450298" y="680918"/>
                  <a:pt x="3450298" y="679131"/>
                  <a:pt x="3448444" y="679131"/>
                </a:cubicBezTo>
                <a:close/>
                <a:moveTo>
                  <a:pt x="1873946" y="679131"/>
                </a:moveTo>
                <a:cubicBezTo>
                  <a:pt x="1873946" y="679131"/>
                  <a:pt x="1872092" y="679131"/>
                  <a:pt x="1872092" y="680918"/>
                </a:cubicBezTo>
                <a:lnTo>
                  <a:pt x="1872092" y="772307"/>
                </a:lnTo>
                <a:cubicBezTo>
                  <a:pt x="1872092" y="772307"/>
                  <a:pt x="1872092" y="774094"/>
                  <a:pt x="1873946" y="774094"/>
                </a:cubicBezTo>
                <a:lnTo>
                  <a:pt x="1882754" y="774094"/>
                </a:lnTo>
                <a:cubicBezTo>
                  <a:pt x="1882754" y="774094"/>
                  <a:pt x="1884608" y="774094"/>
                  <a:pt x="1884608" y="772307"/>
                </a:cubicBezTo>
                <a:lnTo>
                  <a:pt x="1884608" y="680918"/>
                </a:lnTo>
                <a:cubicBezTo>
                  <a:pt x="1884608" y="680918"/>
                  <a:pt x="1884608" y="679131"/>
                  <a:pt x="1882754" y="679131"/>
                </a:cubicBezTo>
                <a:close/>
                <a:moveTo>
                  <a:pt x="308256" y="679131"/>
                </a:moveTo>
                <a:cubicBezTo>
                  <a:pt x="308256" y="679131"/>
                  <a:pt x="306402" y="679131"/>
                  <a:pt x="306402" y="680918"/>
                </a:cubicBezTo>
                <a:lnTo>
                  <a:pt x="306402" y="772307"/>
                </a:lnTo>
                <a:cubicBezTo>
                  <a:pt x="306402" y="772307"/>
                  <a:pt x="306402" y="774094"/>
                  <a:pt x="308256" y="774094"/>
                </a:cubicBezTo>
                <a:lnTo>
                  <a:pt x="317064" y="774094"/>
                </a:lnTo>
                <a:cubicBezTo>
                  <a:pt x="317064" y="774094"/>
                  <a:pt x="318918" y="774094"/>
                  <a:pt x="318918" y="772307"/>
                </a:cubicBezTo>
                <a:lnTo>
                  <a:pt x="318918" y="680918"/>
                </a:lnTo>
                <a:cubicBezTo>
                  <a:pt x="318918" y="680918"/>
                  <a:pt x="318918" y="679131"/>
                  <a:pt x="317064" y="679131"/>
                </a:cubicBezTo>
                <a:close/>
                <a:moveTo>
                  <a:pt x="9702393" y="493467"/>
                </a:moveTo>
                <a:cubicBezTo>
                  <a:pt x="9702393" y="493467"/>
                  <a:pt x="9700539" y="493467"/>
                  <a:pt x="9700539" y="495254"/>
                </a:cubicBezTo>
                <a:lnTo>
                  <a:pt x="9700539" y="586643"/>
                </a:lnTo>
                <a:cubicBezTo>
                  <a:pt x="9700539" y="586643"/>
                  <a:pt x="9700539" y="588430"/>
                  <a:pt x="9702393" y="588430"/>
                </a:cubicBezTo>
                <a:lnTo>
                  <a:pt x="9711201" y="588430"/>
                </a:lnTo>
                <a:cubicBezTo>
                  <a:pt x="9711201" y="588430"/>
                  <a:pt x="9713055" y="588430"/>
                  <a:pt x="9713055" y="586643"/>
                </a:cubicBezTo>
                <a:lnTo>
                  <a:pt x="9713055" y="495254"/>
                </a:lnTo>
                <a:cubicBezTo>
                  <a:pt x="9713055" y="495254"/>
                  <a:pt x="9713055" y="493467"/>
                  <a:pt x="9711201" y="493467"/>
                </a:cubicBezTo>
                <a:close/>
                <a:moveTo>
                  <a:pt x="8136704" y="493467"/>
                </a:moveTo>
                <a:cubicBezTo>
                  <a:pt x="8136704" y="493467"/>
                  <a:pt x="8134850" y="493467"/>
                  <a:pt x="8134850" y="495254"/>
                </a:cubicBezTo>
                <a:lnTo>
                  <a:pt x="8134850" y="586643"/>
                </a:lnTo>
                <a:cubicBezTo>
                  <a:pt x="8134850" y="586643"/>
                  <a:pt x="8134850" y="588430"/>
                  <a:pt x="8136704" y="588430"/>
                </a:cubicBezTo>
                <a:lnTo>
                  <a:pt x="8145512" y="588430"/>
                </a:lnTo>
                <a:cubicBezTo>
                  <a:pt x="8145512" y="588430"/>
                  <a:pt x="8147366" y="588430"/>
                  <a:pt x="8147366" y="586643"/>
                </a:cubicBezTo>
                <a:lnTo>
                  <a:pt x="8147366" y="495254"/>
                </a:lnTo>
                <a:cubicBezTo>
                  <a:pt x="8147366" y="495254"/>
                  <a:pt x="8147366" y="493467"/>
                  <a:pt x="8145512" y="493467"/>
                </a:cubicBezTo>
                <a:close/>
                <a:moveTo>
                  <a:pt x="6571015" y="493467"/>
                </a:moveTo>
                <a:cubicBezTo>
                  <a:pt x="6571015" y="493467"/>
                  <a:pt x="6569161" y="493467"/>
                  <a:pt x="6569161" y="495254"/>
                </a:cubicBezTo>
                <a:lnTo>
                  <a:pt x="6569161" y="586643"/>
                </a:lnTo>
                <a:cubicBezTo>
                  <a:pt x="6569161" y="586643"/>
                  <a:pt x="6569161" y="588430"/>
                  <a:pt x="6571015" y="588430"/>
                </a:cubicBezTo>
                <a:lnTo>
                  <a:pt x="6579823" y="588430"/>
                </a:lnTo>
                <a:cubicBezTo>
                  <a:pt x="6579823" y="588430"/>
                  <a:pt x="6581677" y="588430"/>
                  <a:pt x="6581677" y="586643"/>
                </a:cubicBezTo>
                <a:lnTo>
                  <a:pt x="6581677" y="495254"/>
                </a:lnTo>
                <a:cubicBezTo>
                  <a:pt x="6581677" y="495254"/>
                  <a:pt x="6581677" y="493467"/>
                  <a:pt x="6579823" y="493467"/>
                </a:cubicBezTo>
                <a:close/>
                <a:moveTo>
                  <a:pt x="5005325" y="493467"/>
                </a:moveTo>
                <a:cubicBezTo>
                  <a:pt x="5005325" y="493467"/>
                  <a:pt x="5003471" y="493467"/>
                  <a:pt x="5003471" y="495254"/>
                </a:cubicBezTo>
                <a:lnTo>
                  <a:pt x="5003471" y="586643"/>
                </a:lnTo>
                <a:cubicBezTo>
                  <a:pt x="5003471" y="586643"/>
                  <a:pt x="5003471" y="588430"/>
                  <a:pt x="5005325" y="588430"/>
                </a:cubicBezTo>
                <a:lnTo>
                  <a:pt x="5014133" y="588430"/>
                </a:lnTo>
                <a:cubicBezTo>
                  <a:pt x="5014133" y="588430"/>
                  <a:pt x="5015987" y="588430"/>
                  <a:pt x="5015987" y="586643"/>
                </a:cubicBezTo>
                <a:lnTo>
                  <a:pt x="5015987" y="495254"/>
                </a:lnTo>
                <a:cubicBezTo>
                  <a:pt x="5015987" y="495254"/>
                  <a:pt x="5015987" y="493467"/>
                  <a:pt x="5014133" y="493467"/>
                </a:cubicBezTo>
                <a:close/>
                <a:moveTo>
                  <a:pt x="3439636" y="493467"/>
                </a:moveTo>
                <a:cubicBezTo>
                  <a:pt x="3439636" y="493467"/>
                  <a:pt x="3437782" y="493467"/>
                  <a:pt x="3437782" y="495254"/>
                </a:cubicBezTo>
                <a:lnTo>
                  <a:pt x="3437782" y="586643"/>
                </a:lnTo>
                <a:cubicBezTo>
                  <a:pt x="3437782" y="586643"/>
                  <a:pt x="3437782" y="588430"/>
                  <a:pt x="3439636" y="588430"/>
                </a:cubicBezTo>
                <a:lnTo>
                  <a:pt x="3448444" y="588430"/>
                </a:lnTo>
                <a:cubicBezTo>
                  <a:pt x="3448444" y="588430"/>
                  <a:pt x="3450298" y="588430"/>
                  <a:pt x="3450298" y="586643"/>
                </a:cubicBezTo>
                <a:lnTo>
                  <a:pt x="3450298" y="495254"/>
                </a:lnTo>
                <a:cubicBezTo>
                  <a:pt x="3450298" y="495254"/>
                  <a:pt x="3450298" y="493467"/>
                  <a:pt x="3448444" y="493467"/>
                </a:cubicBezTo>
                <a:close/>
                <a:moveTo>
                  <a:pt x="1873946" y="493467"/>
                </a:moveTo>
                <a:cubicBezTo>
                  <a:pt x="1873946" y="493467"/>
                  <a:pt x="1872092" y="493467"/>
                  <a:pt x="1872092" y="495254"/>
                </a:cubicBezTo>
                <a:lnTo>
                  <a:pt x="1872092" y="586643"/>
                </a:lnTo>
                <a:cubicBezTo>
                  <a:pt x="1872092" y="586643"/>
                  <a:pt x="1872092" y="588430"/>
                  <a:pt x="1873946" y="588430"/>
                </a:cubicBezTo>
                <a:lnTo>
                  <a:pt x="1882754" y="588430"/>
                </a:lnTo>
                <a:cubicBezTo>
                  <a:pt x="1882754" y="588430"/>
                  <a:pt x="1884608" y="588430"/>
                  <a:pt x="1884608" y="586643"/>
                </a:cubicBezTo>
                <a:lnTo>
                  <a:pt x="1884608" y="495254"/>
                </a:lnTo>
                <a:cubicBezTo>
                  <a:pt x="1884608" y="495254"/>
                  <a:pt x="1884608" y="493467"/>
                  <a:pt x="1882754" y="493467"/>
                </a:cubicBezTo>
                <a:close/>
                <a:moveTo>
                  <a:pt x="308256" y="493467"/>
                </a:moveTo>
                <a:cubicBezTo>
                  <a:pt x="308256" y="493467"/>
                  <a:pt x="306402" y="493467"/>
                  <a:pt x="306402" y="495254"/>
                </a:cubicBezTo>
                <a:lnTo>
                  <a:pt x="306402" y="586643"/>
                </a:lnTo>
                <a:cubicBezTo>
                  <a:pt x="306402" y="586643"/>
                  <a:pt x="306402" y="588430"/>
                  <a:pt x="308256" y="588430"/>
                </a:cubicBezTo>
                <a:lnTo>
                  <a:pt x="317064" y="588430"/>
                </a:lnTo>
                <a:cubicBezTo>
                  <a:pt x="317064" y="588430"/>
                  <a:pt x="318918" y="588430"/>
                  <a:pt x="318918" y="586643"/>
                </a:cubicBezTo>
                <a:lnTo>
                  <a:pt x="318918" y="495254"/>
                </a:lnTo>
                <a:cubicBezTo>
                  <a:pt x="318918" y="495254"/>
                  <a:pt x="318918" y="493467"/>
                  <a:pt x="317064" y="493467"/>
                </a:cubicBezTo>
                <a:close/>
                <a:moveTo>
                  <a:pt x="9702393" y="307803"/>
                </a:moveTo>
                <a:cubicBezTo>
                  <a:pt x="9702393" y="307803"/>
                  <a:pt x="9700539" y="307803"/>
                  <a:pt x="9700539" y="309590"/>
                </a:cubicBezTo>
                <a:lnTo>
                  <a:pt x="9700539" y="400979"/>
                </a:lnTo>
                <a:cubicBezTo>
                  <a:pt x="9700539" y="400979"/>
                  <a:pt x="9700539" y="402766"/>
                  <a:pt x="9702393" y="402766"/>
                </a:cubicBezTo>
                <a:lnTo>
                  <a:pt x="9711201" y="402766"/>
                </a:lnTo>
                <a:cubicBezTo>
                  <a:pt x="9711201" y="402766"/>
                  <a:pt x="9713055" y="402766"/>
                  <a:pt x="9713055" y="400979"/>
                </a:cubicBezTo>
                <a:lnTo>
                  <a:pt x="9713055" y="309590"/>
                </a:lnTo>
                <a:cubicBezTo>
                  <a:pt x="9713055" y="309590"/>
                  <a:pt x="9713055" y="307803"/>
                  <a:pt x="9711201" y="307803"/>
                </a:cubicBezTo>
                <a:close/>
                <a:moveTo>
                  <a:pt x="8136704" y="307803"/>
                </a:moveTo>
                <a:cubicBezTo>
                  <a:pt x="8136704" y="307803"/>
                  <a:pt x="8134850" y="307803"/>
                  <a:pt x="8134850" y="309590"/>
                </a:cubicBezTo>
                <a:lnTo>
                  <a:pt x="8134850" y="400979"/>
                </a:lnTo>
                <a:cubicBezTo>
                  <a:pt x="8134850" y="400979"/>
                  <a:pt x="8134850" y="402766"/>
                  <a:pt x="8136704" y="402766"/>
                </a:cubicBezTo>
                <a:lnTo>
                  <a:pt x="8145512" y="402766"/>
                </a:lnTo>
                <a:cubicBezTo>
                  <a:pt x="8145512" y="402766"/>
                  <a:pt x="8147366" y="402766"/>
                  <a:pt x="8147366" y="400979"/>
                </a:cubicBezTo>
                <a:lnTo>
                  <a:pt x="8147366" y="309590"/>
                </a:lnTo>
                <a:cubicBezTo>
                  <a:pt x="8147366" y="309590"/>
                  <a:pt x="8147366" y="307803"/>
                  <a:pt x="8145512" y="307803"/>
                </a:cubicBezTo>
                <a:close/>
                <a:moveTo>
                  <a:pt x="6571015" y="307803"/>
                </a:moveTo>
                <a:cubicBezTo>
                  <a:pt x="6571015" y="307803"/>
                  <a:pt x="6569161" y="307803"/>
                  <a:pt x="6569161" y="309590"/>
                </a:cubicBezTo>
                <a:lnTo>
                  <a:pt x="6569161" y="400979"/>
                </a:lnTo>
                <a:cubicBezTo>
                  <a:pt x="6569161" y="400979"/>
                  <a:pt x="6569161" y="402766"/>
                  <a:pt x="6571015" y="402766"/>
                </a:cubicBezTo>
                <a:lnTo>
                  <a:pt x="6579823" y="402766"/>
                </a:lnTo>
                <a:cubicBezTo>
                  <a:pt x="6579823" y="402766"/>
                  <a:pt x="6581677" y="402766"/>
                  <a:pt x="6581677" y="400979"/>
                </a:cubicBezTo>
                <a:lnTo>
                  <a:pt x="6581677" y="309590"/>
                </a:lnTo>
                <a:cubicBezTo>
                  <a:pt x="6581677" y="309590"/>
                  <a:pt x="6581677" y="307803"/>
                  <a:pt x="6579823" y="307803"/>
                </a:cubicBezTo>
                <a:close/>
                <a:moveTo>
                  <a:pt x="5005325" y="307803"/>
                </a:moveTo>
                <a:cubicBezTo>
                  <a:pt x="5005325" y="307803"/>
                  <a:pt x="5003471" y="307803"/>
                  <a:pt x="5003471" y="309590"/>
                </a:cubicBezTo>
                <a:lnTo>
                  <a:pt x="5003471" y="400979"/>
                </a:lnTo>
                <a:cubicBezTo>
                  <a:pt x="5003471" y="400979"/>
                  <a:pt x="5003471" y="402766"/>
                  <a:pt x="5005325" y="402766"/>
                </a:cubicBezTo>
                <a:lnTo>
                  <a:pt x="5014133" y="402766"/>
                </a:lnTo>
                <a:cubicBezTo>
                  <a:pt x="5014133" y="402766"/>
                  <a:pt x="5015987" y="402766"/>
                  <a:pt x="5015987" y="400979"/>
                </a:cubicBezTo>
                <a:lnTo>
                  <a:pt x="5015987" y="309590"/>
                </a:lnTo>
                <a:cubicBezTo>
                  <a:pt x="5015987" y="309590"/>
                  <a:pt x="5015987" y="307803"/>
                  <a:pt x="5014133" y="307803"/>
                </a:cubicBezTo>
                <a:close/>
                <a:moveTo>
                  <a:pt x="3439636" y="307803"/>
                </a:moveTo>
                <a:cubicBezTo>
                  <a:pt x="3439636" y="307803"/>
                  <a:pt x="3437782" y="307803"/>
                  <a:pt x="3437782" y="309590"/>
                </a:cubicBezTo>
                <a:lnTo>
                  <a:pt x="3437782" y="400979"/>
                </a:lnTo>
                <a:cubicBezTo>
                  <a:pt x="3437782" y="400979"/>
                  <a:pt x="3437782" y="402766"/>
                  <a:pt x="3439636" y="402766"/>
                </a:cubicBezTo>
                <a:lnTo>
                  <a:pt x="3448444" y="402766"/>
                </a:lnTo>
                <a:cubicBezTo>
                  <a:pt x="3448444" y="402766"/>
                  <a:pt x="3450298" y="402766"/>
                  <a:pt x="3450298" y="400979"/>
                </a:cubicBezTo>
                <a:lnTo>
                  <a:pt x="3450298" y="309590"/>
                </a:lnTo>
                <a:cubicBezTo>
                  <a:pt x="3450298" y="309590"/>
                  <a:pt x="3450298" y="307803"/>
                  <a:pt x="3448444" y="307803"/>
                </a:cubicBezTo>
                <a:close/>
                <a:moveTo>
                  <a:pt x="1873946" y="307803"/>
                </a:moveTo>
                <a:cubicBezTo>
                  <a:pt x="1873946" y="307803"/>
                  <a:pt x="1872092" y="307803"/>
                  <a:pt x="1872092" y="309590"/>
                </a:cubicBezTo>
                <a:lnTo>
                  <a:pt x="1872092" y="400979"/>
                </a:lnTo>
                <a:cubicBezTo>
                  <a:pt x="1872092" y="400979"/>
                  <a:pt x="1872092" y="402766"/>
                  <a:pt x="1873946" y="402766"/>
                </a:cubicBezTo>
                <a:lnTo>
                  <a:pt x="1882754" y="402766"/>
                </a:lnTo>
                <a:cubicBezTo>
                  <a:pt x="1882754" y="402766"/>
                  <a:pt x="1884608" y="402766"/>
                  <a:pt x="1884608" y="400979"/>
                </a:cubicBezTo>
                <a:lnTo>
                  <a:pt x="1884608" y="309590"/>
                </a:lnTo>
                <a:cubicBezTo>
                  <a:pt x="1884608" y="309590"/>
                  <a:pt x="1884608" y="307803"/>
                  <a:pt x="1882754" y="307803"/>
                </a:cubicBezTo>
                <a:close/>
                <a:moveTo>
                  <a:pt x="308256" y="307803"/>
                </a:moveTo>
                <a:cubicBezTo>
                  <a:pt x="308256" y="307803"/>
                  <a:pt x="306402" y="307803"/>
                  <a:pt x="306402" y="309590"/>
                </a:cubicBezTo>
                <a:lnTo>
                  <a:pt x="306402" y="400979"/>
                </a:lnTo>
                <a:cubicBezTo>
                  <a:pt x="306402" y="400979"/>
                  <a:pt x="306402" y="402766"/>
                  <a:pt x="308256" y="402766"/>
                </a:cubicBezTo>
                <a:lnTo>
                  <a:pt x="317064" y="402766"/>
                </a:lnTo>
                <a:cubicBezTo>
                  <a:pt x="317064" y="402766"/>
                  <a:pt x="318918" y="402766"/>
                  <a:pt x="318918" y="400979"/>
                </a:cubicBezTo>
                <a:lnTo>
                  <a:pt x="318918" y="309590"/>
                </a:lnTo>
                <a:cubicBezTo>
                  <a:pt x="318918" y="309590"/>
                  <a:pt x="318918" y="307803"/>
                  <a:pt x="317064" y="307803"/>
                </a:cubicBezTo>
                <a:close/>
                <a:moveTo>
                  <a:pt x="9702393" y="122139"/>
                </a:moveTo>
                <a:cubicBezTo>
                  <a:pt x="9702393" y="122139"/>
                  <a:pt x="9700539" y="122139"/>
                  <a:pt x="9700539" y="123926"/>
                </a:cubicBezTo>
                <a:lnTo>
                  <a:pt x="9700539" y="215315"/>
                </a:lnTo>
                <a:cubicBezTo>
                  <a:pt x="9700539" y="215315"/>
                  <a:pt x="9700539" y="217102"/>
                  <a:pt x="9702393" y="217102"/>
                </a:cubicBezTo>
                <a:lnTo>
                  <a:pt x="9711201" y="217102"/>
                </a:lnTo>
                <a:cubicBezTo>
                  <a:pt x="9711201" y="217102"/>
                  <a:pt x="9713055" y="217102"/>
                  <a:pt x="9713055" y="215315"/>
                </a:cubicBezTo>
                <a:lnTo>
                  <a:pt x="9713055" y="123926"/>
                </a:lnTo>
                <a:cubicBezTo>
                  <a:pt x="9713055" y="123926"/>
                  <a:pt x="9713055" y="122139"/>
                  <a:pt x="9711201" y="122139"/>
                </a:cubicBezTo>
                <a:close/>
                <a:moveTo>
                  <a:pt x="8136704" y="122139"/>
                </a:moveTo>
                <a:cubicBezTo>
                  <a:pt x="8136704" y="122139"/>
                  <a:pt x="8134850" y="122139"/>
                  <a:pt x="8134850" y="123926"/>
                </a:cubicBezTo>
                <a:lnTo>
                  <a:pt x="8134850" y="215315"/>
                </a:lnTo>
                <a:cubicBezTo>
                  <a:pt x="8134850" y="215315"/>
                  <a:pt x="8134850" y="217102"/>
                  <a:pt x="8136704" y="217102"/>
                </a:cubicBezTo>
                <a:lnTo>
                  <a:pt x="8145512" y="217102"/>
                </a:lnTo>
                <a:cubicBezTo>
                  <a:pt x="8145512" y="217102"/>
                  <a:pt x="8147366" y="217102"/>
                  <a:pt x="8147366" y="215315"/>
                </a:cubicBezTo>
                <a:lnTo>
                  <a:pt x="8147366" y="123926"/>
                </a:lnTo>
                <a:cubicBezTo>
                  <a:pt x="8147366" y="123926"/>
                  <a:pt x="8147366" y="122139"/>
                  <a:pt x="8145512" y="122139"/>
                </a:cubicBezTo>
                <a:close/>
                <a:moveTo>
                  <a:pt x="6571015" y="122139"/>
                </a:moveTo>
                <a:cubicBezTo>
                  <a:pt x="6571015" y="122139"/>
                  <a:pt x="6569161" y="122139"/>
                  <a:pt x="6569161" y="123926"/>
                </a:cubicBezTo>
                <a:lnTo>
                  <a:pt x="6569161" y="215315"/>
                </a:lnTo>
                <a:cubicBezTo>
                  <a:pt x="6569161" y="215315"/>
                  <a:pt x="6569161" y="217102"/>
                  <a:pt x="6571015" y="217102"/>
                </a:cubicBezTo>
                <a:lnTo>
                  <a:pt x="6579823" y="217102"/>
                </a:lnTo>
                <a:cubicBezTo>
                  <a:pt x="6579823" y="217102"/>
                  <a:pt x="6581677" y="217102"/>
                  <a:pt x="6581677" y="215315"/>
                </a:cubicBezTo>
                <a:lnTo>
                  <a:pt x="6581677" y="123926"/>
                </a:lnTo>
                <a:cubicBezTo>
                  <a:pt x="6581677" y="123926"/>
                  <a:pt x="6581677" y="122139"/>
                  <a:pt x="6579823" y="122139"/>
                </a:cubicBezTo>
                <a:close/>
                <a:moveTo>
                  <a:pt x="5005325" y="122139"/>
                </a:moveTo>
                <a:cubicBezTo>
                  <a:pt x="5005325" y="122139"/>
                  <a:pt x="5003471" y="122139"/>
                  <a:pt x="5003471" y="123926"/>
                </a:cubicBezTo>
                <a:lnTo>
                  <a:pt x="5003471" y="215315"/>
                </a:lnTo>
                <a:cubicBezTo>
                  <a:pt x="5003471" y="215315"/>
                  <a:pt x="5003471" y="217102"/>
                  <a:pt x="5005325" y="217102"/>
                </a:cubicBezTo>
                <a:lnTo>
                  <a:pt x="5014133" y="217102"/>
                </a:lnTo>
                <a:cubicBezTo>
                  <a:pt x="5014133" y="217102"/>
                  <a:pt x="5015987" y="217102"/>
                  <a:pt x="5015987" y="215315"/>
                </a:cubicBezTo>
                <a:lnTo>
                  <a:pt x="5015987" y="123926"/>
                </a:lnTo>
                <a:cubicBezTo>
                  <a:pt x="5015987" y="123926"/>
                  <a:pt x="5015987" y="122139"/>
                  <a:pt x="5014133" y="122139"/>
                </a:cubicBezTo>
                <a:close/>
                <a:moveTo>
                  <a:pt x="3439636" y="122139"/>
                </a:moveTo>
                <a:cubicBezTo>
                  <a:pt x="3439636" y="122139"/>
                  <a:pt x="3437782" y="122139"/>
                  <a:pt x="3437782" y="123926"/>
                </a:cubicBezTo>
                <a:lnTo>
                  <a:pt x="3437782" y="215315"/>
                </a:lnTo>
                <a:cubicBezTo>
                  <a:pt x="3437782" y="215315"/>
                  <a:pt x="3437782" y="217102"/>
                  <a:pt x="3439636" y="217102"/>
                </a:cubicBezTo>
                <a:lnTo>
                  <a:pt x="3448444" y="217102"/>
                </a:lnTo>
                <a:cubicBezTo>
                  <a:pt x="3448444" y="217102"/>
                  <a:pt x="3450298" y="217102"/>
                  <a:pt x="3450298" y="215315"/>
                </a:cubicBezTo>
                <a:lnTo>
                  <a:pt x="3450298" y="123926"/>
                </a:lnTo>
                <a:cubicBezTo>
                  <a:pt x="3450298" y="123926"/>
                  <a:pt x="3450298" y="122139"/>
                  <a:pt x="3448444" y="122139"/>
                </a:cubicBezTo>
                <a:close/>
                <a:moveTo>
                  <a:pt x="1873946" y="122139"/>
                </a:moveTo>
                <a:cubicBezTo>
                  <a:pt x="1873946" y="122139"/>
                  <a:pt x="1872092" y="122139"/>
                  <a:pt x="1872092" y="123926"/>
                </a:cubicBezTo>
                <a:lnTo>
                  <a:pt x="1872092" y="215315"/>
                </a:lnTo>
                <a:cubicBezTo>
                  <a:pt x="1872092" y="215315"/>
                  <a:pt x="1872092" y="217102"/>
                  <a:pt x="1873946" y="217102"/>
                </a:cubicBezTo>
                <a:lnTo>
                  <a:pt x="1882754" y="217102"/>
                </a:lnTo>
                <a:cubicBezTo>
                  <a:pt x="1882754" y="217102"/>
                  <a:pt x="1884608" y="217102"/>
                  <a:pt x="1884608" y="215315"/>
                </a:cubicBezTo>
                <a:lnTo>
                  <a:pt x="1884608" y="123926"/>
                </a:lnTo>
                <a:cubicBezTo>
                  <a:pt x="1884608" y="123926"/>
                  <a:pt x="1884608" y="122139"/>
                  <a:pt x="1882754" y="122139"/>
                </a:cubicBezTo>
                <a:close/>
                <a:moveTo>
                  <a:pt x="308256" y="122139"/>
                </a:moveTo>
                <a:cubicBezTo>
                  <a:pt x="308256" y="122139"/>
                  <a:pt x="306402" y="122139"/>
                  <a:pt x="306402" y="123926"/>
                </a:cubicBezTo>
                <a:lnTo>
                  <a:pt x="306402" y="215315"/>
                </a:lnTo>
                <a:cubicBezTo>
                  <a:pt x="306402" y="215315"/>
                  <a:pt x="306402" y="217102"/>
                  <a:pt x="308256" y="217102"/>
                </a:cubicBezTo>
                <a:lnTo>
                  <a:pt x="317064" y="217102"/>
                </a:lnTo>
                <a:cubicBezTo>
                  <a:pt x="317064" y="217102"/>
                  <a:pt x="318918" y="217102"/>
                  <a:pt x="318918" y="215315"/>
                </a:cubicBezTo>
                <a:lnTo>
                  <a:pt x="318918" y="123926"/>
                </a:lnTo>
                <a:cubicBezTo>
                  <a:pt x="318918" y="123926"/>
                  <a:pt x="318918" y="122139"/>
                  <a:pt x="317064" y="122139"/>
                </a:cubicBezTo>
                <a:close/>
                <a:moveTo>
                  <a:pt x="0" y="0"/>
                </a:moveTo>
                <a:lnTo>
                  <a:pt x="306402" y="0"/>
                </a:lnTo>
                <a:lnTo>
                  <a:pt x="306402" y="29651"/>
                </a:lnTo>
                <a:cubicBezTo>
                  <a:pt x="306402" y="29651"/>
                  <a:pt x="306402" y="31438"/>
                  <a:pt x="308256" y="31438"/>
                </a:cubicBezTo>
                <a:lnTo>
                  <a:pt x="317064" y="31438"/>
                </a:lnTo>
                <a:cubicBezTo>
                  <a:pt x="317064" y="31438"/>
                  <a:pt x="318918" y="31438"/>
                  <a:pt x="318918" y="29651"/>
                </a:cubicBezTo>
                <a:lnTo>
                  <a:pt x="318918" y="0"/>
                </a:lnTo>
                <a:lnTo>
                  <a:pt x="1872092" y="0"/>
                </a:lnTo>
                <a:lnTo>
                  <a:pt x="1872092" y="29651"/>
                </a:lnTo>
                <a:cubicBezTo>
                  <a:pt x="1872092" y="29651"/>
                  <a:pt x="1872092" y="31438"/>
                  <a:pt x="1873946" y="31438"/>
                </a:cubicBezTo>
                <a:lnTo>
                  <a:pt x="1882754" y="31438"/>
                </a:lnTo>
                <a:cubicBezTo>
                  <a:pt x="1882754" y="31438"/>
                  <a:pt x="1884608" y="31438"/>
                  <a:pt x="1884608" y="29651"/>
                </a:cubicBezTo>
                <a:lnTo>
                  <a:pt x="1884608" y="0"/>
                </a:lnTo>
                <a:lnTo>
                  <a:pt x="3437782" y="0"/>
                </a:lnTo>
                <a:lnTo>
                  <a:pt x="3437782" y="29651"/>
                </a:lnTo>
                <a:cubicBezTo>
                  <a:pt x="3437782" y="29651"/>
                  <a:pt x="3437782" y="31438"/>
                  <a:pt x="3439636" y="31438"/>
                </a:cubicBezTo>
                <a:lnTo>
                  <a:pt x="3448444" y="31438"/>
                </a:lnTo>
                <a:cubicBezTo>
                  <a:pt x="3448444" y="31438"/>
                  <a:pt x="3450298" y="31438"/>
                  <a:pt x="3450298" y="29651"/>
                </a:cubicBezTo>
                <a:lnTo>
                  <a:pt x="3450298" y="0"/>
                </a:lnTo>
                <a:lnTo>
                  <a:pt x="5003471" y="0"/>
                </a:lnTo>
                <a:lnTo>
                  <a:pt x="5003471" y="29651"/>
                </a:lnTo>
                <a:cubicBezTo>
                  <a:pt x="5003471" y="29651"/>
                  <a:pt x="5003471" y="31438"/>
                  <a:pt x="5005325" y="31438"/>
                </a:cubicBezTo>
                <a:lnTo>
                  <a:pt x="5014133" y="31438"/>
                </a:lnTo>
                <a:cubicBezTo>
                  <a:pt x="5014133" y="31438"/>
                  <a:pt x="5015987" y="31438"/>
                  <a:pt x="5015987" y="29651"/>
                </a:cubicBezTo>
                <a:lnTo>
                  <a:pt x="5015987" y="0"/>
                </a:lnTo>
                <a:lnTo>
                  <a:pt x="6569161" y="0"/>
                </a:lnTo>
                <a:lnTo>
                  <a:pt x="6569161" y="29651"/>
                </a:lnTo>
                <a:cubicBezTo>
                  <a:pt x="6569161" y="29651"/>
                  <a:pt x="6569161" y="31438"/>
                  <a:pt x="6571015" y="31438"/>
                </a:cubicBezTo>
                <a:lnTo>
                  <a:pt x="6579823" y="31438"/>
                </a:lnTo>
                <a:cubicBezTo>
                  <a:pt x="6579823" y="31438"/>
                  <a:pt x="6581677" y="31438"/>
                  <a:pt x="6581677" y="29651"/>
                </a:cubicBezTo>
                <a:lnTo>
                  <a:pt x="6581677" y="0"/>
                </a:lnTo>
                <a:lnTo>
                  <a:pt x="8134850" y="0"/>
                </a:lnTo>
                <a:lnTo>
                  <a:pt x="8134850" y="29651"/>
                </a:lnTo>
                <a:cubicBezTo>
                  <a:pt x="8134850" y="29651"/>
                  <a:pt x="8134850" y="31438"/>
                  <a:pt x="8136704" y="31438"/>
                </a:cubicBezTo>
                <a:lnTo>
                  <a:pt x="8145512" y="31438"/>
                </a:lnTo>
                <a:cubicBezTo>
                  <a:pt x="8145512" y="31438"/>
                  <a:pt x="8147366" y="31438"/>
                  <a:pt x="8147366" y="29651"/>
                </a:cubicBezTo>
                <a:lnTo>
                  <a:pt x="8147366" y="0"/>
                </a:lnTo>
                <a:lnTo>
                  <a:pt x="9700539" y="0"/>
                </a:lnTo>
                <a:lnTo>
                  <a:pt x="9700539" y="29651"/>
                </a:lnTo>
                <a:cubicBezTo>
                  <a:pt x="9700539" y="29651"/>
                  <a:pt x="9700539" y="31438"/>
                  <a:pt x="9702393" y="31438"/>
                </a:cubicBezTo>
                <a:lnTo>
                  <a:pt x="9711201" y="31438"/>
                </a:lnTo>
                <a:cubicBezTo>
                  <a:pt x="9711201" y="31438"/>
                  <a:pt x="9713055" y="31438"/>
                  <a:pt x="9713055" y="29651"/>
                </a:cubicBezTo>
                <a:lnTo>
                  <a:pt x="9713055" y="0"/>
                </a:lnTo>
                <a:lnTo>
                  <a:pt x="9741347" y="0"/>
                </a:lnTo>
                <a:cubicBezTo>
                  <a:pt x="9888419" y="0"/>
                  <a:pt x="10007644" y="119225"/>
                  <a:pt x="10007644" y="266297"/>
                </a:cubicBezTo>
                <a:lnTo>
                  <a:pt x="10007644" y="1064789"/>
                </a:lnTo>
                <a:cubicBezTo>
                  <a:pt x="10007644" y="1211861"/>
                  <a:pt x="9888419" y="1331086"/>
                  <a:pt x="9741347" y="1331086"/>
                </a:cubicBezTo>
                <a:lnTo>
                  <a:pt x="0" y="1331086"/>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p>
        </p:txBody>
      </p:sp>
      <p:sp>
        <p:nvSpPr>
          <p:cNvPr id="1860" name="TextBox 1859">
            <a:extLst>
              <a:ext uri="{FF2B5EF4-FFF2-40B4-BE49-F238E27FC236}">
                <a16:creationId xmlns:a16="http://schemas.microsoft.com/office/drawing/2014/main" id="{901B20B9-E61F-2344-6E06-F2135FFE978F}"/>
              </a:ext>
            </a:extLst>
          </p:cNvPr>
          <p:cNvSpPr txBox="1"/>
          <p:nvPr/>
        </p:nvSpPr>
        <p:spPr>
          <a:xfrm>
            <a:off x="8080545" y="1288682"/>
            <a:ext cx="910633" cy="276999"/>
          </a:xfrm>
          <a:prstGeom prst="rect">
            <a:avLst/>
          </a:prstGeom>
          <a:noFill/>
        </p:spPr>
        <p:txBody>
          <a:bodyPr wrap="square" lIns="0" rIns="0" rtlCol="0" anchor="b">
            <a:spAutoFit/>
          </a:bodyPr>
          <a:lstStyle/>
          <a:p>
            <a:pPr algn="ctr"/>
            <a:r>
              <a:rPr lang="en-US" sz="1200" b="1" noProof="1"/>
              <a:t>Week-18</a:t>
            </a:r>
          </a:p>
        </p:txBody>
      </p:sp>
      <p:grpSp>
        <p:nvGrpSpPr>
          <p:cNvPr id="1861" name="Google Shape;2620;p47">
            <a:extLst>
              <a:ext uri="{FF2B5EF4-FFF2-40B4-BE49-F238E27FC236}">
                <a16:creationId xmlns:a16="http://schemas.microsoft.com/office/drawing/2014/main" id="{E3FD66DE-94CC-B7C4-E5A6-B43C04B29BA3}"/>
              </a:ext>
            </a:extLst>
          </p:cNvPr>
          <p:cNvGrpSpPr/>
          <p:nvPr/>
        </p:nvGrpSpPr>
        <p:grpSpPr>
          <a:xfrm>
            <a:off x="51240" y="1565699"/>
            <a:ext cx="1519548" cy="682631"/>
            <a:chOff x="2771600" y="526920"/>
            <a:chExt cx="3480300" cy="1145236"/>
          </a:xfrm>
        </p:grpSpPr>
        <p:sp>
          <p:nvSpPr>
            <p:cNvPr id="1862" name="Google Shape;2621;p47">
              <a:extLst>
                <a:ext uri="{FF2B5EF4-FFF2-40B4-BE49-F238E27FC236}">
                  <a16:creationId xmlns:a16="http://schemas.microsoft.com/office/drawing/2014/main" id="{69637D36-F161-1761-B4D8-D5CF7F661C32}"/>
                </a:ext>
              </a:extLst>
            </p:cNvPr>
            <p:cNvSpPr/>
            <p:nvPr/>
          </p:nvSpPr>
          <p:spPr>
            <a:xfrm>
              <a:off x="2771600" y="526920"/>
              <a:ext cx="3480300" cy="1145236"/>
            </a:xfrm>
            <a:prstGeom prst="roundRect">
              <a:avLst>
                <a:gd name="adj" fmla="val 16667"/>
              </a:avLst>
            </a:prstGeom>
            <a:solidFill>
              <a:srgbClr val="0070C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2622;p47">
              <a:extLst>
                <a:ext uri="{FF2B5EF4-FFF2-40B4-BE49-F238E27FC236}">
                  <a16:creationId xmlns:a16="http://schemas.microsoft.com/office/drawing/2014/main" id="{B9C8773B-AEAB-2BE2-06B3-314779E39B97}"/>
                </a:ext>
              </a:extLst>
            </p:cNvPr>
            <p:cNvSpPr/>
            <p:nvPr/>
          </p:nvSpPr>
          <p:spPr>
            <a:xfrm>
              <a:off x="2849650" y="606775"/>
              <a:ext cx="3324000" cy="985500"/>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algn="ctr"/>
              <a:r>
                <a:rPr lang="en-US" sz="1200" b="1" noProof="1">
                  <a:solidFill>
                    <a:srgbClr val="0070C0"/>
                  </a:solidFill>
                </a:rPr>
                <a:t>Collecting IOT Board &amp; External Parts</a:t>
              </a:r>
              <a:endParaRPr sz="1200">
                <a:solidFill>
                  <a:srgbClr val="0070C0"/>
                </a:solidFill>
              </a:endParaRPr>
            </a:p>
          </p:txBody>
        </p:sp>
      </p:grpSp>
      <p:grpSp>
        <p:nvGrpSpPr>
          <p:cNvPr id="1864" name="Google Shape;2620;p47">
            <a:extLst>
              <a:ext uri="{FF2B5EF4-FFF2-40B4-BE49-F238E27FC236}">
                <a16:creationId xmlns:a16="http://schemas.microsoft.com/office/drawing/2014/main" id="{F4F8EC0A-E0E3-BF17-9EA8-B5D2DBA093FE}"/>
              </a:ext>
            </a:extLst>
          </p:cNvPr>
          <p:cNvGrpSpPr/>
          <p:nvPr/>
        </p:nvGrpSpPr>
        <p:grpSpPr>
          <a:xfrm>
            <a:off x="51196" y="2345618"/>
            <a:ext cx="1519548" cy="682631"/>
            <a:chOff x="2771600" y="526920"/>
            <a:chExt cx="3480300" cy="1145236"/>
          </a:xfrm>
        </p:grpSpPr>
        <p:sp>
          <p:nvSpPr>
            <p:cNvPr id="1865" name="Google Shape;2621;p47">
              <a:extLst>
                <a:ext uri="{FF2B5EF4-FFF2-40B4-BE49-F238E27FC236}">
                  <a16:creationId xmlns:a16="http://schemas.microsoft.com/office/drawing/2014/main" id="{B7A6DEE9-E35D-A7BF-E9FA-EFBD42BAEE76}"/>
                </a:ext>
              </a:extLst>
            </p:cNvPr>
            <p:cNvSpPr/>
            <p:nvPr/>
          </p:nvSpPr>
          <p:spPr>
            <a:xfrm>
              <a:off x="2771600" y="526920"/>
              <a:ext cx="3480300" cy="1145236"/>
            </a:xfrm>
            <a:prstGeom prst="roundRect">
              <a:avLst>
                <a:gd name="adj" fmla="val 16667"/>
              </a:avLst>
            </a:prstGeom>
            <a:solidFill>
              <a:srgbClr val="FF000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2622;p47">
              <a:extLst>
                <a:ext uri="{FF2B5EF4-FFF2-40B4-BE49-F238E27FC236}">
                  <a16:creationId xmlns:a16="http://schemas.microsoft.com/office/drawing/2014/main" id="{3E20467E-7641-BD7E-7CAC-9035B669A23E}"/>
                </a:ext>
              </a:extLst>
            </p:cNvPr>
            <p:cNvSpPr/>
            <p:nvPr/>
          </p:nvSpPr>
          <p:spPr>
            <a:xfrm>
              <a:off x="2849650" y="606775"/>
              <a:ext cx="3324000" cy="985500"/>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algn="ctr"/>
              <a:r>
                <a:rPr lang="en-US" sz="1200" b="1" noProof="1">
                  <a:solidFill>
                    <a:srgbClr val="FF0000"/>
                  </a:solidFill>
                </a:rPr>
                <a:t>Coding our Personal IOT Assistant  </a:t>
              </a:r>
              <a:endParaRPr sz="1200">
                <a:solidFill>
                  <a:srgbClr val="FF0000"/>
                </a:solidFill>
              </a:endParaRPr>
            </a:p>
          </p:txBody>
        </p:sp>
      </p:grpSp>
      <p:grpSp>
        <p:nvGrpSpPr>
          <p:cNvPr id="1867" name="Google Shape;2620;p47">
            <a:extLst>
              <a:ext uri="{FF2B5EF4-FFF2-40B4-BE49-F238E27FC236}">
                <a16:creationId xmlns:a16="http://schemas.microsoft.com/office/drawing/2014/main" id="{3DC1F00E-958E-D116-5EDC-4DFD68179DAC}"/>
              </a:ext>
            </a:extLst>
          </p:cNvPr>
          <p:cNvGrpSpPr/>
          <p:nvPr/>
        </p:nvGrpSpPr>
        <p:grpSpPr>
          <a:xfrm>
            <a:off x="51152" y="3168581"/>
            <a:ext cx="1519548" cy="682631"/>
            <a:chOff x="2771600" y="526920"/>
            <a:chExt cx="3480300" cy="1145236"/>
          </a:xfrm>
        </p:grpSpPr>
        <p:sp>
          <p:nvSpPr>
            <p:cNvPr id="1868" name="Google Shape;2621;p47">
              <a:extLst>
                <a:ext uri="{FF2B5EF4-FFF2-40B4-BE49-F238E27FC236}">
                  <a16:creationId xmlns:a16="http://schemas.microsoft.com/office/drawing/2014/main" id="{2D74C876-EDB2-0025-3A2F-6E4808E1AF9F}"/>
                </a:ext>
              </a:extLst>
            </p:cNvPr>
            <p:cNvSpPr/>
            <p:nvPr/>
          </p:nvSpPr>
          <p:spPr>
            <a:xfrm>
              <a:off x="2771600" y="526920"/>
              <a:ext cx="3480300" cy="1145236"/>
            </a:xfrm>
            <a:prstGeom prst="roundRect">
              <a:avLst>
                <a:gd name="adj" fmla="val 16667"/>
              </a:avLst>
            </a:prstGeom>
            <a:solidFill>
              <a:srgbClr val="FFC00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2622;p47">
              <a:extLst>
                <a:ext uri="{FF2B5EF4-FFF2-40B4-BE49-F238E27FC236}">
                  <a16:creationId xmlns:a16="http://schemas.microsoft.com/office/drawing/2014/main" id="{C581D09D-9525-010B-1880-05B9121B2502}"/>
                </a:ext>
              </a:extLst>
            </p:cNvPr>
            <p:cNvSpPr/>
            <p:nvPr/>
          </p:nvSpPr>
          <p:spPr>
            <a:xfrm>
              <a:off x="2849650" y="606775"/>
              <a:ext cx="3324000" cy="985500"/>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algn="ctr"/>
              <a:r>
                <a:rPr lang="en-US" sz="1100" b="1" noProof="1">
                  <a:solidFill>
                    <a:srgbClr val="FFC000"/>
                  </a:solidFill>
                </a:rPr>
                <a:t>Coding our Webapp &amp; Setting Up Thingspeak</a:t>
              </a:r>
              <a:endParaRPr sz="1100">
                <a:solidFill>
                  <a:srgbClr val="FFC000"/>
                </a:solidFill>
              </a:endParaRPr>
            </a:p>
          </p:txBody>
        </p:sp>
      </p:grpSp>
      <p:grpSp>
        <p:nvGrpSpPr>
          <p:cNvPr id="1872" name="Google Shape;2620;p47">
            <a:extLst>
              <a:ext uri="{FF2B5EF4-FFF2-40B4-BE49-F238E27FC236}">
                <a16:creationId xmlns:a16="http://schemas.microsoft.com/office/drawing/2014/main" id="{35504E27-82BB-8C30-EA08-15C71405167D}"/>
              </a:ext>
            </a:extLst>
          </p:cNvPr>
          <p:cNvGrpSpPr/>
          <p:nvPr/>
        </p:nvGrpSpPr>
        <p:grpSpPr>
          <a:xfrm>
            <a:off x="51108" y="3965907"/>
            <a:ext cx="1519548" cy="682631"/>
            <a:chOff x="2771600" y="526920"/>
            <a:chExt cx="3480300" cy="1145236"/>
          </a:xfrm>
        </p:grpSpPr>
        <p:sp>
          <p:nvSpPr>
            <p:cNvPr id="1873" name="Google Shape;2621;p47">
              <a:extLst>
                <a:ext uri="{FF2B5EF4-FFF2-40B4-BE49-F238E27FC236}">
                  <a16:creationId xmlns:a16="http://schemas.microsoft.com/office/drawing/2014/main" id="{3D883FC0-3F4D-8DBD-DF62-23EEDBBDA44D}"/>
                </a:ext>
              </a:extLst>
            </p:cNvPr>
            <p:cNvSpPr/>
            <p:nvPr/>
          </p:nvSpPr>
          <p:spPr>
            <a:xfrm>
              <a:off x="2771600" y="526920"/>
              <a:ext cx="3480300" cy="1145236"/>
            </a:xfrm>
            <a:prstGeom prst="roundRect">
              <a:avLst>
                <a:gd name="adj" fmla="val 16667"/>
              </a:avLst>
            </a:prstGeom>
            <a:solidFill>
              <a:srgbClr val="00B050"/>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2622;p47">
              <a:extLst>
                <a:ext uri="{FF2B5EF4-FFF2-40B4-BE49-F238E27FC236}">
                  <a16:creationId xmlns:a16="http://schemas.microsoft.com/office/drawing/2014/main" id="{A08978F5-0E0D-D0C7-F341-23219938CEAA}"/>
                </a:ext>
              </a:extLst>
            </p:cNvPr>
            <p:cNvSpPr/>
            <p:nvPr/>
          </p:nvSpPr>
          <p:spPr>
            <a:xfrm>
              <a:off x="2849650" y="606775"/>
              <a:ext cx="3324000" cy="985500"/>
            </a:xfrm>
            <a:prstGeom prst="roundRect">
              <a:avLst>
                <a:gd name="adj" fmla="val 16667"/>
              </a:avLst>
            </a:prstGeom>
            <a:solidFill>
              <a:srgbClr val="FFFFFF"/>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algn="ctr"/>
              <a:r>
                <a:rPr lang="en-US" sz="1200" b="1" noProof="1">
                  <a:solidFill>
                    <a:srgbClr val="00B050"/>
                  </a:solidFill>
                </a:rPr>
                <a:t>Testing, Debugging &amp; Presentation</a:t>
              </a:r>
              <a:endParaRPr sz="1200">
                <a:solidFill>
                  <a:srgbClr val="00B050"/>
                </a:solidFill>
              </a:endParaRPr>
            </a:p>
          </p:txBody>
        </p:sp>
      </p:grpSp>
      <p:sp>
        <p:nvSpPr>
          <p:cNvPr id="1880" name="Circle">
            <a:extLst>
              <a:ext uri="{FF2B5EF4-FFF2-40B4-BE49-F238E27FC236}">
                <a16:creationId xmlns:a16="http://schemas.microsoft.com/office/drawing/2014/main" id="{12E5EEF3-65F0-32CE-1F69-FC094D57D9EA}"/>
              </a:ext>
            </a:extLst>
          </p:cNvPr>
          <p:cNvSpPr/>
          <p:nvPr/>
        </p:nvSpPr>
        <p:spPr>
          <a:xfrm>
            <a:off x="6245944" y="4216254"/>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sp>
        <p:nvSpPr>
          <p:cNvPr id="1881" name="Circle">
            <a:extLst>
              <a:ext uri="{FF2B5EF4-FFF2-40B4-BE49-F238E27FC236}">
                <a16:creationId xmlns:a16="http://schemas.microsoft.com/office/drawing/2014/main" id="{8334EC64-B6C2-7F37-2E06-E2A3E767A585}"/>
              </a:ext>
            </a:extLst>
          </p:cNvPr>
          <p:cNvSpPr/>
          <p:nvPr/>
        </p:nvSpPr>
        <p:spPr>
          <a:xfrm>
            <a:off x="8501571" y="4220997"/>
            <a:ext cx="229309" cy="229313"/>
          </a:xfrm>
          <a:prstGeom prst="ellipse">
            <a:avLst/>
          </a:prstGeom>
          <a:solidFill>
            <a:srgbClr val="FFFFFF"/>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sz="1800"/>
          </a:p>
        </p:txBody>
      </p:sp>
      <p:cxnSp>
        <p:nvCxnSpPr>
          <p:cNvPr id="1882" name="Straight Connector 1881">
            <a:extLst>
              <a:ext uri="{FF2B5EF4-FFF2-40B4-BE49-F238E27FC236}">
                <a16:creationId xmlns:a16="http://schemas.microsoft.com/office/drawing/2014/main" id="{9B69CD32-B498-7197-ABEC-041B6CC207A9}"/>
              </a:ext>
            </a:extLst>
          </p:cNvPr>
          <p:cNvCxnSpPr>
            <a:cxnSpLocks/>
            <a:stCxn id="1880" idx="6"/>
            <a:endCxn id="1881" idx="2"/>
          </p:cNvCxnSpPr>
          <p:nvPr/>
        </p:nvCxnSpPr>
        <p:spPr>
          <a:xfrm>
            <a:off x="6475253" y="4330911"/>
            <a:ext cx="2026318" cy="4743"/>
          </a:xfrm>
          <a:prstGeom prst="line">
            <a:avLst/>
          </a:prstGeom>
          <a:ln w="63500" cap="rnd">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892" name="Google Shape;14113;p77">
            <a:extLst>
              <a:ext uri="{FF2B5EF4-FFF2-40B4-BE49-F238E27FC236}">
                <a16:creationId xmlns:a16="http://schemas.microsoft.com/office/drawing/2014/main" id="{A97D08FD-F53A-4C89-C749-6F23B5E79C52}"/>
              </a:ext>
            </a:extLst>
          </p:cNvPr>
          <p:cNvGrpSpPr/>
          <p:nvPr/>
        </p:nvGrpSpPr>
        <p:grpSpPr>
          <a:xfrm>
            <a:off x="5583325" y="61291"/>
            <a:ext cx="523868" cy="523868"/>
            <a:chOff x="3963575" y="2317575"/>
            <a:chExt cx="296175" cy="296175"/>
          </a:xfrm>
          <a:solidFill>
            <a:srgbClr val="C00000"/>
          </a:solidFill>
        </p:grpSpPr>
        <p:sp>
          <p:nvSpPr>
            <p:cNvPr id="1893" name="Google Shape;14114;p77">
              <a:extLst>
                <a:ext uri="{FF2B5EF4-FFF2-40B4-BE49-F238E27FC236}">
                  <a16:creationId xmlns:a16="http://schemas.microsoft.com/office/drawing/2014/main" id="{9DABE79F-D7FA-442D-F282-81673E875C70}"/>
                </a:ext>
              </a:extLst>
            </p:cNvPr>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4115;p77">
              <a:extLst>
                <a:ext uri="{FF2B5EF4-FFF2-40B4-BE49-F238E27FC236}">
                  <a16:creationId xmlns:a16="http://schemas.microsoft.com/office/drawing/2014/main" id="{30480888-022E-71FD-0A23-DCE0B30F23F9}"/>
                </a:ext>
              </a:extLst>
            </p:cNvPr>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4116;p77">
              <a:extLst>
                <a:ext uri="{FF2B5EF4-FFF2-40B4-BE49-F238E27FC236}">
                  <a16:creationId xmlns:a16="http://schemas.microsoft.com/office/drawing/2014/main" id="{E89514A7-5E3D-66BF-F315-CE2B14CFA8B6}"/>
                </a:ext>
              </a:extLst>
            </p:cNvPr>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4117;p77">
              <a:extLst>
                <a:ext uri="{FF2B5EF4-FFF2-40B4-BE49-F238E27FC236}">
                  <a16:creationId xmlns:a16="http://schemas.microsoft.com/office/drawing/2014/main" id="{688571A4-CF29-8679-13E2-25C38D7DDF9F}"/>
                </a:ext>
              </a:extLst>
            </p:cNvPr>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4118;p77">
              <a:extLst>
                <a:ext uri="{FF2B5EF4-FFF2-40B4-BE49-F238E27FC236}">
                  <a16:creationId xmlns:a16="http://schemas.microsoft.com/office/drawing/2014/main" id="{DC34A2D5-39A6-D4B6-6EC0-96228A9535A4}"/>
                </a:ext>
              </a:extLst>
            </p:cNvPr>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4119;p77">
              <a:extLst>
                <a:ext uri="{FF2B5EF4-FFF2-40B4-BE49-F238E27FC236}">
                  <a16:creationId xmlns:a16="http://schemas.microsoft.com/office/drawing/2014/main" id="{6EDB0C7B-8170-926F-6DD6-DF2D5A0AE279}"/>
                </a:ext>
              </a:extLst>
            </p:cNvPr>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4120;p77">
              <a:extLst>
                <a:ext uri="{FF2B5EF4-FFF2-40B4-BE49-F238E27FC236}">
                  <a16:creationId xmlns:a16="http://schemas.microsoft.com/office/drawing/2014/main" id="{931530E0-FB98-717B-9D48-061F0FF7D072}"/>
                </a:ext>
              </a:extLst>
            </p:cNvPr>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4121;p77">
              <a:extLst>
                <a:ext uri="{FF2B5EF4-FFF2-40B4-BE49-F238E27FC236}">
                  <a16:creationId xmlns:a16="http://schemas.microsoft.com/office/drawing/2014/main" id="{86022B67-08FF-1D64-44CD-E3238095B0AB}"/>
                </a:ext>
              </a:extLst>
            </p:cNvPr>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4122;p77">
              <a:extLst>
                <a:ext uri="{FF2B5EF4-FFF2-40B4-BE49-F238E27FC236}">
                  <a16:creationId xmlns:a16="http://schemas.microsoft.com/office/drawing/2014/main" id="{E602AA62-614B-68B5-02DB-6591BA3C8784}"/>
                </a:ext>
              </a:extLst>
            </p:cNvPr>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4123;p77">
              <a:extLst>
                <a:ext uri="{FF2B5EF4-FFF2-40B4-BE49-F238E27FC236}">
                  <a16:creationId xmlns:a16="http://schemas.microsoft.com/office/drawing/2014/main" id="{F7BBB649-7BF7-2004-E469-FC320076B789}"/>
                </a:ext>
              </a:extLst>
            </p:cNvPr>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4124;p77">
              <a:extLst>
                <a:ext uri="{FF2B5EF4-FFF2-40B4-BE49-F238E27FC236}">
                  <a16:creationId xmlns:a16="http://schemas.microsoft.com/office/drawing/2014/main" id="{F9159A14-A858-D578-6EFD-F183B6F96531}"/>
                </a:ext>
              </a:extLst>
            </p:cNvPr>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4125;p77">
              <a:extLst>
                <a:ext uri="{FF2B5EF4-FFF2-40B4-BE49-F238E27FC236}">
                  <a16:creationId xmlns:a16="http://schemas.microsoft.com/office/drawing/2014/main" id="{A2D92666-9341-6B40-C76F-B134EE226805}"/>
                </a:ext>
              </a:extLst>
            </p:cNvPr>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4126;p77">
              <a:extLst>
                <a:ext uri="{FF2B5EF4-FFF2-40B4-BE49-F238E27FC236}">
                  <a16:creationId xmlns:a16="http://schemas.microsoft.com/office/drawing/2014/main" id="{19B8A447-2AC6-8369-1E43-2D7340710510}"/>
                </a:ext>
              </a:extLst>
            </p:cNvPr>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4127;p77">
              <a:extLst>
                <a:ext uri="{FF2B5EF4-FFF2-40B4-BE49-F238E27FC236}">
                  <a16:creationId xmlns:a16="http://schemas.microsoft.com/office/drawing/2014/main" id="{816C205D-52E4-6104-BA4F-AF8C58891438}"/>
                </a:ext>
              </a:extLst>
            </p:cNvPr>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4128;p77">
              <a:extLst>
                <a:ext uri="{FF2B5EF4-FFF2-40B4-BE49-F238E27FC236}">
                  <a16:creationId xmlns:a16="http://schemas.microsoft.com/office/drawing/2014/main" id="{CB942F57-34E1-2D81-4322-F6BCFECDF3B7}"/>
                </a:ext>
              </a:extLst>
            </p:cNvPr>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4129;p77">
              <a:extLst>
                <a:ext uri="{FF2B5EF4-FFF2-40B4-BE49-F238E27FC236}">
                  <a16:creationId xmlns:a16="http://schemas.microsoft.com/office/drawing/2014/main" id="{AAA2DEDA-E73F-F1D7-05CC-4DC5724AF8E7}"/>
                </a:ext>
              </a:extLst>
            </p:cNvPr>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5039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US">
                <a:solidFill>
                  <a:schemeClr val="dk2"/>
                </a:solidFill>
                <a:latin typeface="Barlow Semi Condensed"/>
                <a:ea typeface="Barlow Semi Condensed"/>
                <a:cs typeface="Barlow Semi Condensed"/>
                <a:sym typeface="Barlow Semi Condensed"/>
              </a:rPr>
              <a:t>WAI YAN MIN KO </a:t>
            </a:r>
            <a:r>
              <a:rPr lang="en-US" err="1">
                <a:solidFill>
                  <a:schemeClr val="dk2"/>
                </a:solidFill>
                <a:latin typeface="Barlow Semi Condensed"/>
                <a:ea typeface="Barlow Semi Condensed"/>
                <a:cs typeface="Barlow Semi Condensed"/>
                <a:sym typeface="Barlow Semi Condensed"/>
              </a:rPr>
              <a:t>KO</a:t>
            </a:r>
            <a:r>
              <a:rPr lang="en-US">
                <a:solidFill>
                  <a:schemeClr val="dk2"/>
                </a:solidFill>
                <a:latin typeface="Barlow Semi Condensed"/>
                <a:ea typeface="Barlow Semi Condensed"/>
                <a:cs typeface="Barlow Semi Condensed"/>
                <a:sym typeface="Barlow Semi Condensed"/>
              </a:rPr>
              <a:t> (DMRO)</a:t>
            </a:r>
          </a:p>
          <a:p>
            <a:pPr marL="0" lvl="0" indent="0" algn="ctr" rtl="0">
              <a:spcBef>
                <a:spcPts val="0"/>
              </a:spcBef>
              <a:spcAft>
                <a:spcPts val="0"/>
              </a:spcAft>
              <a:buClr>
                <a:schemeClr val="dk1"/>
              </a:buClr>
              <a:buSzPts val="1100"/>
              <a:buFont typeface="Arial"/>
              <a:buNone/>
            </a:pPr>
            <a:r>
              <a:rPr lang="en-US">
                <a:solidFill>
                  <a:schemeClr val="dk2"/>
                </a:solidFill>
                <a:latin typeface="Barlow Semi Condensed"/>
                <a:ea typeface="Barlow Semi Condensed"/>
                <a:cs typeface="Barlow Semi Condensed"/>
                <a:sym typeface="Barlow Semi Condensed"/>
              </a:rPr>
              <a:t>WONG JAE JUIN KADRIAN (</a:t>
            </a:r>
            <a:r>
              <a:rPr lang="en-US">
                <a:solidFill>
                  <a:schemeClr val="dk2"/>
                </a:solidFill>
              </a:rPr>
              <a:t>DEEE</a:t>
            </a:r>
            <a:r>
              <a:rPr lang="en-US">
                <a:solidFill>
                  <a:schemeClr val="dk2"/>
                </a:solidFill>
                <a:latin typeface="Barlow Semi Condensed"/>
                <a:ea typeface="Barlow Semi Condensed"/>
                <a:cs typeface="Barlow Semi Condensed"/>
                <a:sym typeface="Barlow Semi Condensed"/>
              </a:rPr>
              <a:t>)</a:t>
            </a:r>
            <a:endParaRPr lang="en-US">
              <a:solidFill>
                <a:schemeClr val="dk2"/>
              </a:solidFill>
              <a:latin typeface="Barlow Semi Condensed"/>
              <a:ea typeface="Barlow Semi Condensed"/>
              <a:cs typeface="Barlow Semi Condensed"/>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2" name="Google Shape;14212;p78">
            <a:extLst>
              <a:ext uri="{FF2B5EF4-FFF2-40B4-BE49-F238E27FC236}">
                <a16:creationId xmlns:a16="http://schemas.microsoft.com/office/drawing/2014/main" id="{474FD4DC-CB64-60D9-3B44-B09BA15022BB}"/>
              </a:ext>
            </a:extLst>
          </p:cNvPr>
          <p:cNvGrpSpPr/>
          <p:nvPr/>
        </p:nvGrpSpPr>
        <p:grpSpPr>
          <a:xfrm>
            <a:off x="1941368" y="1709928"/>
            <a:ext cx="1076152" cy="1079099"/>
            <a:chOff x="-35136450" y="1912725"/>
            <a:chExt cx="292225" cy="293025"/>
          </a:xfrm>
          <a:solidFill>
            <a:srgbClr val="00B0F0"/>
          </a:solidFill>
        </p:grpSpPr>
        <p:sp>
          <p:nvSpPr>
            <p:cNvPr id="3" name="Google Shape;14213;p78">
              <a:extLst>
                <a:ext uri="{FF2B5EF4-FFF2-40B4-BE49-F238E27FC236}">
                  <a16:creationId xmlns:a16="http://schemas.microsoft.com/office/drawing/2014/main" id="{580AB387-5145-0DF3-E5DB-89B9C22C2BFA}"/>
                </a:ext>
              </a:extLst>
            </p:cNvPr>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4214;p78">
              <a:extLst>
                <a:ext uri="{FF2B5EF4-FFF2-40B4-BE49-F238E27FC236}">
                  <a16:creationId xmlns:a16="http://schemas.microsoft.com/office/drawing/2014/main" id="{33BF7011-34CC-CB99-0AA9-5A24BD746201}"/>
                </a:ext>
              </a:extLst>
            </p:cNvPr>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215;p78">
              <a:extLst>
                <a:ext uri="{FF2B5EF4-FFF2-40B4-BE49-F238E27FC236}">
                  <a16:creationId xmlns:a16="http://schemas.microsoft.com/office/drawing/2014/main" id="{8D7050B6-2D8F-DCD2-0549-E6AB8090BB26}"/>
                </a:ext>
              </a:extLst>
            </p:cNvPr>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52981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Table of Contents</a:t>
            </a:r>
            <a:endParaRPr/>
          </a:p>
        </p:txBody>
      </p:sp>
      <p:sp>
        <p:nvSpPr>
          <p:cNvPr id="2140" name="Google Shape;2140;p37"/>
          <p:cNvSpPr txBox="1">
            <a:spLocks noGrp="1"/>
          </p:cNvSpPr>
          <p:nvPr>
            <p:ph type="subTitle" idx="1"/>
          </p:nvPr>
        </p:nvSpPr>
        <p:spPr>
          <a:xfrm>
            <a:off x="1664208" y="429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Interview &amp; Persona</a:t>
            </a:r>
            <a:endParaRPr/>
          </a:p>
        </p:txBody>
      </p:sp>
      <p:sp>
        <p:nvSpPr>
          <p:cNvPr id="2141" name="Google Shape;2141;p37"/>
          <p:cNvSpPr txBox="1">
            <a:spLocks noGrp="1"/>
          </p:cNvSpPr>
          <p:nvPr>
            <p:ph type="subTitle" idx="3"/>
          </p:nvPr>
        </p:nvSpPr>
        <p:spPr>
          <a:xfrm>
            <a:off x="1664207" y="1508760"/>
            <a:ext cx="3015603"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Brainstorming &amp; Idea Selection</a:t>
            </a:r>
            <a:endParaRPr/>
          </a:p>
        </p:txBody>
      </p:sp>
      <p:sp>
        <p:nvSpPr>
          <p:cNvPr id="2142" name="Google Shape;2142;p37"/>
          <p:cNvSpPr txBox="1">
            <a:spLocks noGrp="1"/>
          </p:cNvSpPr>
          <p:nvPr>
            <p:ph type="subTitle" idx="4"/>
          </p:nvPr>
        </p:nvSpPr>
        <p:spPr>
          <a:xfrm>
            <a:off x="1664208" y="1792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- 2x2 Matrix</a:t>
            </a:r>
            <a:endParaRPr/>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Design Process</a:t>
            </a:r>
            <a:endParaRPr/>
          </a:p>
        </p:txBody>
      </p:sp>
      <p:sp>
        <p:nvSpPr>
          <p:cNvPr id="2144" name="Google Shape;2144;p37"/>
          <p:cNvSpPr txBox="1">
            <a:spLocks noGrp="1"/>
          </p:cNvSpPr>
          <p:nvPr>
            <p:ph type="subTitle" idx="6"/>
          </p:nvPr>
        </p:nvSpPr>
        <p:spPr>
          <a:xfrm>
            <a:off x="1664208" y="2871216"/>
            <a:ext cx="2615100" cy="138737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 Concept Sketch</a:t>
            </a:r>
          </a:p>
          <a:p>
            <a:pPr marL="0" lvl="0" indent="0" algn="l" rtl="0">
              <a:spcBef>
                <a:spcPts val="0"/>
              </a:spcBef>
              <a:spcAft>
                <a:spcPts val="0"/>
              </a:spcAft>
              <a:buClr>
                <a:schemeClr val="dk1"/>
              </a:buClr>
              <a:buSzPts val="1100"/>
              <a:buFont typeface="Arial"/>
              <a:buNone/>
            </a:pPr>
            <a:r>
              <a:rPr lang="en-US"/>
              <a:t>- Block Diagram, </a:t>
            </a:r>
          </a:p>
          <a:p>
            <a:pPr marL="0" lvl="0" indent="0" algn="l" rtl="0">
              <a:spcBef>
                <a:spcPts val="0"/>
              </a:spcBef>
              <a:spcAft>
                <a:spcPts val="0"/>
              </a:spcAft>
              <a:buClr>
                <a:schemeClr val="dk1"/>
              </a:buClr>
              <a:buSzPts val="1100"/>
              <a:buFont typeface="Arial"/>
              <a:buNone/>
            </a:pPr>
            <a:r>
              <a:rPr lang="en-US"/>
              <a:t>- Flowchart, </a:t>
            </a:r>
          </a:p>
          <a:p>
            <a:pPr marL="0" lvl="0" indent="0" algn="l" rtl="0">
              <a:spcBef>
                <a:spcPts val="0"/>
              </a:spcBef>
              <a:spcAft>
                <a:spcPts val="0"/>
              </a:spcAft>
              <a:buClr>
                <a:schemeClr val="dk1"/>
              </a:buClr>
              <a:buSzPts val="1100"/>
              <a:buFont typeface="Arial"/>
              <a:buNone/>
            </a:pPr>
            <a:r>
              <a:rPr lang="en-US"/>
              <a:t>- Dataflow Diagram, </a:t>
            </a:r>
          </a:p>
          <a:p>
            <a:pPr marL="0" lvl="0" indent="0" algn="l" rtl="0">
              <a:spcBef>
                <a:spcPts val="0"/>
              </a:spcBef>
              <a:spcAft>
                <a:spcPts val="0"/>
              </a:spcAft>
              <a:buClr>
                <a:schemeClr val="dk1"/>
              </a:buClr>
              <a:buSzPts val="1100"/>
              <a:buFont typeface="Arial"/>
              <a:buNone/>
            </a:pPr>
            <a:r>
              <a:rPr lang="en-US"/>
              <a:t>- Gantt Chart</a:t>
            </a:r>
            <a:endParaRPr/>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 name="Google Shape;2142;p37">
            <a:extLst>
              <a:ext uri="{FF2B5EF4-FFF2-40B4-BE49-F238E27FC236}">
                <a16:creationId xmlns:a16="http://schemas.microsoft.com/office/drawing/2014/main" id="{4E10DC92-9BE3-9207-0B08-A625B9AC85BB}"/>
              </a:ext>
            </a:extLst>
          </p:cNvPr>
          <p:cNvSpPr txBox="1">
            <a:spLocks/>
          </p:cNvSpPr>
          <p:nvPr/>
        </p:nvSpPr>
        <p:spPr>
          <a:xfrm>
            <a:off x="1707774" y="786492"/>
            <a:ext cx="26151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a:t>- CDIO Framework</a:t>
            </a:r>
          </a:p>
        </p:txBody>
      </p:sp>
    </p:spTree>
    <p:extLst>
      <p:ext uri="{BB962C8B-B14F-4D97-AF65-F5344CB8AC3E}">
        <p14:creationId xmlns:p14="http://schemas.microsoft.com/office/powerpoint/2010/main" val="85691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698464" y="2459312"/>
            <a:ext cx="3514272" cy="12998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a:t>Interview &amp; </a:t>
            </a:r>
            <a:br>
              <a:rPr lang="en" sz="4000"/>
            </a:br>
            <a:r>
              <a:rPr lang="en" sz="4000"/>
              <a:t>Persona</a:t>
            </a:r>
            <a:endParaRPr sz="40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pic>
        <p:nvPicPr>
          <p:cNvPr id="2052" name="Picture 4" descr="Pedagogy1">
            <a:extLst>
              <a:ext uri="{FF2B5EF4-FFF2-40B4-BE49-F238E27FC236}">
                <a16:creationId xmlns:a16="http://schemas.microsoft.com/office/drawing/2014/main" id="{7478C599-A46C-EDBC-6342-87242954B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7760" y="752043"/>
            <a:ext cx="6888480" cy="3639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02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27097" y="82757"/>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PERSONA</a:t>
            </a:r>
            <a:endParaRPr/>
          </a:p>
        </p:txBody>
      </p:sp>
      <p:grpSp>
        <p:nvGrpSpPr>
          <p:cNvPr id="2" name="Google Shape;14551;p78">
            <a:extLst>
              <a:ext uri="{FF2B5EF4-FFF2-40B4-BE49-F238E27FC236}">
                <a16:creationId xmlns:a16="http://schemas.microsoft.com/office/drawing/2014/main" id="{28F29BBA-FB6C-9A1E-E7FA-DB1DFABCD16D}"/>
              </a:ext>
            </a:extLst>
          </p:cNvPr>
          <p:cNvGrpSpPr/>
          <p:nvPr/>
        </p:nvGrpSpPr>
        <p:grpSpPr>
          <a:xfrm>
            <a:off x="5305976" y="82757"/>
            <a:ext cx="507619" cy="576000"/>
            <a:chOff x="1044400" y="2917425"/>
            <a:chExt cx="248125" cy="281550"/>
          </a:xfrm>
        </p:grpSpPr>
        <p:sp>
          <p:nvSpPr>
            <p:cNvPr id="3" name="Google Shape;14552;p78">
              <a:extLst>
                <a:ext uri="{FF2B5EF4-FFF2-40B4-BE49-F238E27FC236}">
                  <a16:creationId xmlns:a16="http://schemas.microsoft.com/office/drawing/2014/main" id="{A4BC8CA9-DC6D-C88A-7824-A99AFE9E3CCB}"/>
                </a:ext>
              </a:extLst>
            </p:cNvPr>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4553;p78">
              <a:extLst>
                <a:ext uri="{FF2B5EF4-FFF2-40B4-BE49-F238E27FC236}">
                  <a16:creationId xmlns:a16="http://schemas.microsoft.com/office/drawing/2014/main" id="{5E17B41B-B1D9-0A02-74CC-1EFD8EA45756}"/>
                </a:ext>
              </a:extLst>
            </p:cNvPr>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554;p78">
              <a:extLst>
                <a:ext uri="{FF2B5EF4-FFF2-40B4-BE49-F238E27FC236}">
                  <a16:creationId xmlns:a16="http://schemas.microsoft.com/office/drawing/2014/main" id="{A6F49809-7B21-BAB2-6A58-58E373635DE3}"/>
                </a:ext>
              </a:extLst>
            </p:cNvPr>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555;p78">
              <a:extLst>
                <a:ext uri="{FF2B5EF4-FFF2-40B4-BE49-F238E27FC236}">
                  <a16:creationId xmlns:a16="http://schemas.microsoft.com/office/drawing/2014/main" id="{635B54CD-8F6F-4A1E-DEBD-036508E8235F}"/>
                </a:ext>
              </a:extLst>
            </p:cNvPr>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556;p78">
              <a:extLst>
                <a:ext uri="{FF2B5EF4-FFF2-40B4-BE49-F238E27FC236}">
                  <a16:creationId xmlns:a16="http://schemas.microsoft.com/office/drawing/2014/main" id="{73BE7D18-018D-FEA2-CFBE-B58E618A8720}"/>
                </a:ext>
              </a:extLst>
            </p:cNvPr>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 name="Google Shape;14557;p78">
              <a:extLst>
                <a:ext uri="{FF2B5EF4-FFF2-40B4-BE49-F238E27FC236}">
                  <a16:creationId xmlns:a16="http://schemas.microsoft.com/office/drawing/2014/main" id="{BA5F4338-5759-4641-F1BF-68A47BAAE53B}"/>
                </a:ext>
              </a:extLst>
            </p:cNvPr>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9" name="Google Shape;14558;p78">
              <a:extLst>
                <a:ext uri="{FF2B5EF4-FFF2-40B4-BE49-F238E27FC236}">
                  <a16:creationId xmlns:a16="http://schemas.microsoft.com/office/drawing/2014/main" id="{2580BB33-B521-AFAD-0743-C6C24DD38EB5}"/>
                </a:ext>
              </a:extLst>
            </p:cNvPr>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 name="Google Shape;14559;p78">
              <a:extLst>
                <a:ext uri="{FF2B5EF4-FFF2-40B4-BE49-F238E27FC236}">
                  <a16:creationId xmlns:a16="http://schemas.microsoft.com/office/drawing/2014/main" id="{84347186-D4AD-786E-FFDB-0A76A68EAD20}"/>
                </a:ext>
              </a:extLst>
            </p:cNvPr>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60;p78">
              <a:extLst>
                <a:ext uri="{FF2B5EF4-FFF2-40B4-BE49-F238E27FC236}">
                  <a16:creationId xmlns:a16="http://schemas.microsoft.com/office/drawing/2014/main" id="{FCE91ECF-8270-F181-A218-0EFFA6F5D197}"/>
                </a:ext>
              </a:extLst>
            </p:cNvPr>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890;p36">
            <a:extLst>
              <a:ext uri="{FF2B5EF4-FFF2-40B4-BE49-F238E27FC236}">
                <a16:creationId xmlns:a16="http://schemas.microsoft.com/office/drawing/2014/main" id="{FBFA04E2-5C03-1D49-489D-1932BD0901F1}"/>
              </a:ext>
            </a:extLst>
          </p:cNvPr>
          <p:cNvSpPr txBox="1">
            <a:spLocks/>
          </p:cNvSpPr>
          <p:nvPr/>
        </p:nvSpPr>
        <p:spPr>
          <a:xfrm>
            <a:off x="630227" y="557540"/>
            <a:ext cx="5140407" cy="4462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pPr algn="l"/>
            <a:r>
              <a:rPr lang="en-US" b="1">
                <a:solidFill>
                  <a:srgbClr val="77C6FC"/>
                </a:solidFill>
              </a:rPr>
              <a:t>Name:</a:t>
            </a:r>
            <a:r>
              <a:rPr lang="en-US">
                <a:solidFill>
                  <a:srgbClr val="77C6FC"/>
                </a:solidFill>
              </a:rPr>
              <a:t> Tan Wei Lian</a:t>
            </a:r>
          </a:p>
          <a:p>
            <a:pPr algn="l"/>
            <a:r>
              <a:rPr lang="en-US" b="1">
                <a:solidFill>
                  <a:srgbClr val="77C6FC"/>
                </a:solidFill>
              </a:rPr>
              <a:t>Age: 17</a:t>
            </a:r>
          </a:p>
          <a:p>
            <a:pPr algn="l"/>
            <a:r>
              <a:rPr lang="en-US" b="1" u="sng">
                <a:solidFill>
                  <a:srgbClr val="77C6FC"/>
                </a:solidFill>
              </a:rPr>
              <a:t>Info</a:t>
            </a:r>
            <a:endParaRPr lang="en-US"/>
          </a:p>
          <a:p>
            <a:pPr marL="457200" indent="-457200" algn="l">
              <a:buFontTx/>
              <a:buChar char="-"/>
            </a:pPr>
            <a:r>
              <a:rPr lang="en-US">
                <a:solidFill>
                  <a:srgbClr val="77C6FC"/>
                </a:solidFill>
              </a:rPr>
              <a:t>Has his own bedroom </a:t>
            </a:r>
          </a:p>
          <a:p>
            <a:pPr marL="457200" indent="-457200" algn="l">
              <a:buFontTx/>
              <a:buChar char="-"/>
            </a:pPr>
            <a:r>
              <a:rPr lang="en-US">
                <a:solidFill>
                  <a:srgbClr val="77C6FC"/>
                </a:solidFill>
              </a:rPr>
              <a:t>Busy during the weekdays &amp; weekends</a:t>
            </a:r>
          </a:p>
          <a:p>
            <a:pPr marL="457200" indent="-457200" algn="l">
              <a:buFontTx/>
              <a:buChar char="-"/>
            </a:pPr>
            <a:r>
              <a:rPr lang="en-US">
                <a:solidFill>
                  <a:srgbClr val="77C6FC"/>
                </a:solidFill>
              </a:rPr>
              <a:t>Works Part-Time during school holidays</a:t>
            </a:r>
          </a:p>
          <a:p>
            <a:pPr marL="457200" indent="-457200" algn="l">
              <a:buFontTx/>
              <a:buChar char="-"/>
            </a:pPr>
            <a:r>
              <a:rPr lang="en-US">
                <a:solidFill>
                  <a:srgbClr val="77C6FC"/>
                </a:solidFill>
              </a:rPr>
              <a:t>Mostly outside and feels tired after a long day</a:t>
            </a:r>
          </a:p>
          <a:p>
            <a:pPr algn="l"/>
            <a:endParaRPr lang="en-US">
              <a:solidFill>
                <a:srgbClr val="77C6FC"/>
              </a:solidFill>
            </a:endParaRPr>
          </a:p>
        </p:txBody>
      </p:sp>
      <p:pic>
        <p:nvPicPr>
          <p:cNvPr id="1026" name="Picture 2" descr="J2 H1 ECONOMICS HEAD START - SINGAPORE LEARNER">
            <a:extLst>
              <a:ext uri="{FF2B5EF4-FFF2-40B4-BE49-F238E27FC236}">
                <a16:creationId xmlns:a16="http://schemas.microsoft.com/office/drawing/2014/main" id="{FCA6E0C5-B922-1932-58CA-0988C0B579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19" r="34918"/>
          <a:stretch/>
        </p:blipFill>
        <p:spPr bwMode="auto">
          <a:xfrm>
            <a:off x="5609678" y="1196908"/>
            <a:ext cx="3342167" cy="359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93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Interview</a:t>
            </a:r>
            <a:endParaRPr/>
          </a:p>
        </p:txBody>
      </p:sp>
      <p:sp>
        <p:nvSpPr>
          <p:cNvPr id="1891" name="Google Shape;1891;p36"/>
          <p:cNvSpPr txBox="1">
            <a:spLocks noGrp="1"/>
          </p:cNvSpPr>
          <p:nvPr>
            <p:ph type="body" idx="1"/>
          </p:nvPr>
        </p:nvSpPr>
        <p:spPr>
          <a:xfrm>
            <a:off x="515651" y="1373480"/>
            <a:ext cx="7161879" cy="2041265"/>
          </a:xfrm>
          <a:prstGeom prst="rect">
            <a:avLst/>
          </a:prstGeom>
        </p:spPr>
        <p:txBody>
          <a:bodyPr spcFirstLastPara="1" wrap="square" lIns="91425" tIns="91425" rIns="91425" bIns="91425" anchor="t" anchorCtr="0">
            <a:noAutofit/>
          </a:bodyPr>
          <a:lstStyle/>
          <a:p>
            <a:pPr marL="0" indent="0">
              <a:buClr>
                <a:schemeClr val="dk1"/>
              </a:buClr>
              <a:buSzPts val="1100"/>
              <a:buNone/>
            </a:pPr>
            <a:endParaRPr lang="en-US"/>
          </a:p>
          <a:p>
            <a:pPr marL="0" indent="0">
              <a:buClr>
                <a:schemeClr val="dk1"/>
              </a:buClr>
              <a:buSzPts val="1100"/>
              <a:buNone/>
            </a:pPr>
            <a:endParaRPr lang="en-US"/>
          </a:p>
          <a:p>
            <a:pPr marL="0" indent="0">
              <a:buClr>
                <a:schemeClr val="dk1"/>
              </a:buClr>
              <a:buSzPts val="1100"/>
              <a:buNone/>
            </a:pPr>
            <a:r>
              <a:rPr lang="en-US"/>
              <a:t>As we are recently getting busier with our lives, sometimes we don’t have time convenience . Tan Wei Liang, 17, a student  who lives in a 5 room HDB flat, needs to find a way to wake up on time while at the same time feeling great as he gets ready for school and feel welcome back at home, feeling relaxed without doing even some little things such as with playing some music or switching on the lights. For now, he is either considering hiring a helper or maybe buying one of the new trendy house robots. Maybe Amazon Echo? </a:t>
            </a:r>
          </a:p>
          <a:p>
            <a:pPr marL="0" indent="0">
              <a:buSzPts val="1100"/>
              <a:buNone/>
            </a:pPr>
            <a:endParaRPr lang="en-US"/>
          </a:p>
          <a:p>
            <a:pPr marL="0" indent="0">
              <a:buSzPts val="1100"/>
              <a:buNone/>
            </a:pPr>
            <a:r>
              <a:rPr lang="en-US"/>
              <a:t>As so currently, there are also too limitations of sometimes hiring a helper who may not be able to do their jobs properly. He also understands that using home robots comes with a bigger cost due to the complexity and limitations. </a:t>
            </a:r>
          </a:p>
        </p:txBody>
      </p:sp>
      <p:grpSp>
        <p:nvGrpSpPr>
          <p:cNvPr id="3" name="Google Shape;13985;p77">
            <a:extLst>
              <a:ext uri="{FF2B5EF4-FFF2-40B4-BE49-F238E27FC236}">
                <a16:creationId xmlns:a16="http://schemas.microsoft.com/office/drawing/2014/main" id="{D42159E6-AB43-4C6B-45E2-AA9FB63C7DE8}"/>
              </a:ext>
            </a:extLst>
          </p:cNvPr>
          <p:cNvGrpSpPr/>
          <p:nvPr/>
        </p:nvGrpSpPr>
        <p:grpSpPr>
          <a:xfrm>
            <a:off x="592131" y="362199"/>
            <a:ext cx="1358648" cy="1351574"/>
            <a:chOff x="685475" y="2318350"/>
            <a:chExt cx="297750" cy="296200"/>
          </a:xfrm>
        </p:grpSpPr>
        <p:sp>
          <p:nvSpPr>
            <p:cNvPr id="4" name="Google Shape;13986;p77">
              <a:extLst>
                <a:ext uri="{FF2B5EF4-FFF2-40B4-BE49-F238E27FC236}">
                  <a16:creationId xmlns:a16="http://schemas.microsoft.com/office/drawing/2014/main" id="{8AAA55ED-91AB-54BB-ACD0-5FB1DBC52DC3}"/>
                </a:ext>
              </a:extLst>
            </p:cNvPr>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987;p77">
              <a:extLst>
                <a:ext uri="{FF2B5EF4-FFF2-40B4-BE49-F238E27FC236}">
                  <a16:creationId xmlns:a16="http://schemas.microsoft.com/office/drawing/2014/main" id="{649C5A12-A3F6-96FB-879C-A84F53FCB4AF}"/>
                </a:ext>
              </a:extLst>
            </p:cNvPr>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988;p77">
              <a:extLst>
                <a:ext uri="{FF2B5EF4-FFF2-40B4-BE49-F238E27FC236}">
                  <a16:creationId xmlns:a16="http://schemas.microsoft.com/office/drawing/2014/main" id="{9EDB41FD-BFDD-E67B-623C-B6D9C3FF0072}"/>
                </a:ext>
              </a:extLst>
            </p:cNvPr>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6" descr="Man looking at a tablet">
            <a:extLst>
              <a:ext uri="{FF2B5EF4-FFF2-40B4-BE49-F238E27FC236}">
                <a16:creationId xmlns:a16="http://schemas.microsoft.com/office/drawing/2014/main" id="{56583DF9-8ED4-F8C7-9C56-B74E31CD04D2}"/>
              </a:ext>
            </a:extLst>
          </p:cNvPr>
          <p:cNvPicPr>
            <a:picLocks noChangeAspect="1"/>
          </p:cNvPicPr>
          <p:nvPr/>
        </p:nvPicPr>
        <p:blipFill>
          <a:blip r:embed="rId3"/>
          <a:stretch>
            <a:fillRect/>
          </a:stretch>
        </p:blipFill>
        <p:spPr>
          <a:xfrm>
            <a:off x="6531827" y="3482453"/>
            <a:ext cx="2227455" cy="1482143"/>
          </a:xfrm>
          <a:prstGeom prst="rect">
            <a:avLst/>
          </a:prstGeom>
        </p:spPr>
      </p:pic>
    </p:spTree>
    <p:extLst>
      <p:ext uri="{BB962C8B-B14F-4D97-AF65-F5344CB8AC3E}">
        <p14:creationId xmlns:p14="http://schemas.microsoft.com/office/powerpoint/2010/main" val="1982201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91">
                                            <p:txEl>
                                              <p:pRg st="2" end="2"/>
                                            </p:txEl>
                                          </p:spTgt>
                                        </p:tgtEl>
                                        <p:attrNameLst>
                                          <p:attrName>style.visibility</p:attrName>
                                        </p:attrNameLst>
                                      </p:cBhvr>
                                      <p:to>
                                        <p:strVal val="visible"/>
                                      </p:to>
                                    </p:set>
                                    <p:animEffect transition="in" filter="fade">
                                      <p:cBhvr>
                                        <p:cTn id="7" dur="500"/>
                                        <p:tgtEl>
                                          <p:spTgt spid="1891">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91">
                                            <p:txEl>
                                              <p:pRg st="4" end="4"/>
                                            </p:txEl>
                                          </p:spTgt>
                                        </p:tgtEl>
                                        <p:attrNameLst>
                                          <p:attrName>style.visibility</p:attrName>
                                        </p:attrNameLst>
                                      </p:cBhvr>
                                      <p:to>
                                        <p:strVal val="visible"/>
                                      </p:to>
                                    </p:set>
                                    <p:animEffect transition="in" filter="fade">
                                      <p:cBhvr>
                                        <p:cTn id="15" dur="500"/>
                                        <p:tgtEl>
                                          <p:spTgt spid="189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1"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324100" y="2459312"/>
            <a:ext cx="4107180" cy="12998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a:t>Brainstorming &amp; Idea Selection</a:t>
            </a:r>
            <a:endParaRPr sz="40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extLst>
      <p:ext uri="{BB962C8B-B14F-4D97-AF65-F5344CB8AC3E}">
        <p14:creationId xmlns:p14="http://schemas.microsoft.com/office/powerpoint/2010/main" val="196724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331812" y="247204"/>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Brainstorming</a:t>
            </a:r>
            <a:endParaRPr/>
          </a:p>
        </p:txBody>
      </p:sp>
      <p:sp>
        <p:nvSpPr>
          <p:cNvPr id="2225" name="Google Shape;2225;p41"/>
          <p:cNvSpPr txBox="1">
            <a:spLocks noGrp="1"/>
          </p:cNvSpPr>
          <p:nvPr>
            <p:ph type="subTitle" idx="1"/>
          </p:nvPr>
        </p:nvSpPr>
        <p:spPr>
          <a:xfrm>
            <a:off x="1709927" y="2038819"/>
            <a:ext cx="1965961" cy="6469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accent1"/>
                </a:solidFill>
              </a:rPr>
              <a:t>Personal Assistant Device</a:t>
            </a:r>
          </a:p>
        </p:txBody>
      </p:sp>
      <p:sp>
        <p:nvSpPr>
          <p:cNvPr id="2227" name="Google Shape;2227;p41"/>
          <p:cNvSpPr txBox="1">
            <a:spLocks noGrp="1"/>
          </p:cNvSpPr>
          <p:nvPr>
            <p:ph type="subTitle" idx="3"/>
          </p:nvPr>
        </p:nvSpPr>
        <p:spPr>
          <a:xfrm>
            <a:off x="5468112" y="2038819"/>
            <a:ext cx="2340574" cy="1026414"/>
          </a:xfrm>
          <a:prstGeom prst="rect">
            <a:avLst/>
          </a:prstGeom>
        </p:spPr>
        <p:txBody>
          <a:bodyPr spcFirstLastPara="1" wrap="square" lIns="91425" tIns="91425" rIns="91425" bIns="91425" anchor="t" anchorCtr="0">
            <a:noAutofit/>
          </a:bodyPr>
          <a:lstStyle/>
          <a:p>
            <a:r>
              <a:rPr lang="en" sz="1800"/>
              <a:t> Intelligent Personal Assistant (Google Nest, Amazon Echo)</a:t>
            </a:r>
          </a:p>
          <a:p>
            <a:pPr marL="0" lvl="0" indent="0" algn="l">
              <a:spcBef>
                <a:spcPts val="0"/>
              </a:spcBef>
              <a:spcAft>
                <a:spcPts val="0"/>
              </a:spcAft>
              <a:buNone/>
            </a:pPr>
            <a:endParaRPr lang="en" sz="1800"/>
          </a:p>
        </p:txBody>
      </p:sp>
      <p:sp>
        <p:nvSpPr>
          <p:cNvPr id="2229" name="Google Shape;2229;p41"/>
          <p:cNvSpPr txBox="1">
            <a:spLocks noGrp="1"/>
          </p:cNvSpPr>
          <p:nvPr>
            <p:ph type="subTitle" idx="5"/>
          </p:nvPr>
        </p:nvSpPr>
        <p:spPr>
          <a:xfrm>
            <a:off x="2825496" y="3693883"/>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accent1"/>
                </a:solidFill>
              </a:rPr>
              <a:t>Hiring a helper</a:t>
            </a:r>
          </a:p>
        </p:txBody>
      </p:sp>
      <p:sp>
        <p:nvSpPr>
          <p:cNvPr id="2231" name="Google Shape;2231;p41"/>
          <p:cNvSpPr txBox="1">
            <a:spLocks noGrp="1"/>
          </p:cNvSpPr>
          <p:nvPr>
            <p:ph type="subTitle" idx="7"/>
          </p:nvPr>
        </p:nvSpPr>
        <p:spPr>
          <a:xfrm>
            <a:off x="6315859" y="3847212"/>
            <a:ext cx="2334655" cy="7494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accent1"/>
                </a:solidFill>
              </a:rPr>
              <a:t>Interactive phone app/website </a:t>
            </a:r>
            <a:endParaRPr/>
          </a:p>
        </p:txBody>
      </p:sp>
      <p:sp>
        <p:nvSpPr>
          <p:cNvPr id="2233" name="Google Shape;2233;p41"/>
          <p:cNvSpPr txBox="1"/>
          <p:nvPr/>
        </p:nvSpPr>
        <p:spPr>
          <a:xfrm>
            <a:off x="512064" y="2194267"/>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849331"/>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044655" y="3849331"/>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2194267"/>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
        <p:nvSpPr>
          <p:cNvPr id="11" name="Google Shape;2224;p41">
            <a:extLst>
              <a:ext uri="{FF2B5EF4-FFF2-40B4-BE49-F238E27FC236}">
                <a16:creationId xmlns:a16="http://schemas.microsoft.com/office/drawing/2014/main" id="{ED32A79C-BAEF-B929-4DAB-A796CB8BBC6A}"/>
              </a:ext>
            </a:extLst>
          </p:cNvPr>
          <p:cNvSpPr txBox="1">
            <a:spLocks/>
          </p:cNvSpPr>
          <p:nvPr/>
        </p:nvSpPr>
        <p:spPr>
          <a:xfrm>
            <a:off x="221010" y="996269"/>
            <a:ext cx="8327904" cy="59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pPr algn="l"/>
            <a:r>
              <a:rPr lang="en-US" sz="1600"/>
              <a:t>Problem: Inconvenience to control devices from one place, not being able to automate functions from devices due to these devices not having such features </a:t>
            </a:r>
          </a:p>
        </p:txBody>
      </p:sp>
      <p:grpSp>
        <p:nvGrpSpPr>
          <p:cNvPr id="12" name="Google Shape;13703;p76">
            <a:extLst>
              <a:ext uri="{FF2B5EF4-FFF2-40B4-BE49-F238E27FC236}">
                <a16:creationId xmlns:a16="http://schemas.microsoft.com/office/drawing/2014/main" id="{900F4507-E51A-70AF-CFA4-8BAC386E79A3}"/>
              </a:ext>
            </a:extLst>
          </p:cNvPr>
          <p:cNvGrpSpPr/>
          <p:nvPr/>
        </p:nvGrpSpPr>
        <p:grpSpPr>
          <a:xfrm>
            <a:off x="5795857" y="262782"/>
            <a:ext cx="657245" cy="651546"/>
            <a:chOff x="-22859750" y="2335900"/>
            <a:chExt cx="296950" cy="294375"/>
          </a:xfrm>
        </p:grpSpPr>
        <p:sp>
          <p:nvSpPr>
            <p:cNvPr id="13" name="Google Shape;13704;p76">
              <a:extLst>
                <a:ext uri="{FF2B5EF4-FFF2-40B4-BE49-F238E27FC236}">
                  <a16:creationId xmlns:a16="http://schemas.microsoft.com/office/drawing/2014/main" id="{4FF207B2-E69C-5AB3-BFBA-C7B6307FA525}"/>
                </a:ext>
              </a:extLst>
            </p:cNvPr>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705;p76">
              <a:extLst>
                <a:ext uri="{FF2B5EF4-FFF2-40B4-BE49-F238E27FC236}">
                  <a16:creationId xmlns:a16="http://schemas.microsoft.com/office/drawing/2014/main" id="{FB1403C0-16C2-4D73-19BE-F78D1EE0F511}"/>
                </a:ext>
              </a:extLst>
            </p:cNvPr>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706;p76">
              <a:extLst>
                <a:ext uri="{FF2B5EF4-FFF2-40B4-BE49-F238E27FC236}">
                  <a16:creationId xmlns:a16="http://schemas.microsoft.com/office/drawing/2014/main" id="{DCED04BB-483B-6A2C-9929-5BA669C138FF}"/>
                </a:ext>
              </a:extLst>
            </p:cNvPr>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2506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33"/>
                                        </p:tgtEl>
                                        <p:attrNameLst>
                                          <p:attrName>style.visibility</p:attrName>
                                        </p:attrNameLst>
                                      </p:cBhvr>
                                      <p:to>
                                        <p:strVal val="visible"/>
                                      </p:to>
                                    </p:set>
                                    <p:animEffect transition="in" filter="fade">
                                      <p:cBhvr>
                                        <p:cTn id="7" dur="500"/>
                                        <p:tgtEl>
                                          <p:spTgt spid="22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25">
                                            <p:txEl>
                                              <p:pRg st="0" end="0"/>
                                            </p:txEl>
                                          </p:spTgt>
                                        </p:tgtEl>
                                        <p:attrNameLst>
                                          <p:attrName>style.visibility</p:attrName>
                                        </p:attrNameLst>
                                      </p:cBhvr>
                                      <p:to>
                                        <p:strVal val="visible"/>
                                      </p:to>
                                    </p:set>
                                    <p:animEffect transition="in" filter="fade">
                                      <p:cBhvr>
                                        <p:cTn id="10" dur="500"/>
                                        <p:tgtEl>
                                          <p:spTgt spid="222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36"/>
                                        </p:tgtEl>
                                        <p:attrNameLst>
                                          <p:attrName>style.visibility</p:attrName>
                                        </p:attrNameLst>
                                      </p:cBhvr>
                                      <p:to>
                                        <p:strVal val="visible"/>
                                      </p:to>
                                    </p:set>
                                    <p:animEffect transition="in" filter="fade">
                                      <p:cBhvr>
                                        <p:cTn id="15" dur="500"/>
                                        <p:tgtEl>
                                          <p:spTgt spid="223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27">
                                            <p:txEl>
                                              <p:pRg st="0" end="0"/>
                                            </p:txEl>
                                          </p:spTgt>
                                        </p:tgtEl>
                                        <p:attrNameLst>
                                          <p:attrName>style.visibility</p:attrName>
                                        </p:attrNameLst>
                                      </p:cBhvr>
                                      <p:to>
                                        <p:strVal val="visible"/>
                                      </p:to>
                                    </p:set>
                                    <p:animEffect transition="in" filter="fade">
                                      <p:cBhvr>
                                        <p:cTn id="18" dur="500"/>
                                        <p:tgtEl>
                                          <p:spTgt spid="2227">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34"/>
                                        </p:tgtEl>
                                        <p:attrNameLst>
                                          <p:attrName>style.visibility</p:attrName>
                                        </p:attrNameLst>
                                      </p:cBhvr>
                                      <p:to>
                                        <p:strVal val="visible"/>
                                      </p:to>
                                    </p:set>
                                    <p:animEffect transition="in" filter="fade">
                                      <p:cBhvr>
                                        <p:cTn id="23" dur="500"/>
                                        <p:tgtEl>
                                          <p:spTgt spid="223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229">
                                            <p:txEl>
                                              <p:pRg st="0" end="0"/>
                                            </p:txEl>
                                          </p:spTgt>
                                        </p:tgtEl>
                                        <p:attrNameLst>
                                          <p:attrName>style.visibility</p:attrName>
                                        </p:attrNameLst>
                                      </p:cBhvr>
                                      <p:to>
                                        <p:strVal val="visible"/>
                                      </p:to>
                                    </p:set>
                                    <p:animEffect transition="in" filter="fade">
                                      <p:cBhvr>
                                        <p:cTn id="26" dur="500"/>
                                        <p:tgtEl>
                                          <p:spTgt spid="222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35"/>
                                        </p:tgtEl>
                                        <p:attrNameLst>
                                          <p:attrName>style.visibility</p:attrName>
                                        </p:attrNameLst>
                                      </p:cBhvr>
                                      <p:to>
                                        <p:strVal val="visible"/>
                                      </p:to>
                                    </p:set>
                                    <p:animEffect transition="in" filter="fade">
                                      <p:cBhvr>
                                        <p:cTn id="31" dur="500"/>
                                        <p:tgtEl>
                                          <p:spTgt spid="223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31">
                                            <p:txEl>
                                              <p:pRg st="0" end="0"/>
                                            </p:txEl>
                                          </p:spTgt>
                                        </p:tgtEl>
                                        <p:attrNameLst>
                                          <p:attrName>style.visibility</p:attrName>
                                        </p:attrNameLst>
                                      </p:cBhvr>
                                      <p:to>
                                        <p:strVal val="visible"/>
                                      </p:to>
                                    </p:set>
                                    <p:animEffect transition="in" filter="fade">
                                      <p:cBhvr>
                                        <p:cTn id="34" dur="500"/>
                                        <p:tgtEl>
                                          <p:spTgt spid="22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5" grpId="0" build="p"/>
      <p:bldP spid="2227" grpId="0" build="p"/>
      <p:bldP spid="2229" grpId="0" build="p"/>
      <p:bldP spid="2231" grpId="0" build="p"/>
      <p:bldP spid="2233" grpId="0"/>
      <p:bldP spid="2234" grpId="0"/>
      <p:bldP spid="2235" grpId="0"/>
      <p:bldP spid="22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345647" y="82672"/>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 x 2 MATRIX</a:t>
            </a:r>
            <a:endParaRPr/>
          </a:p>
        </p:txBody>
      </p:sp>
      <p:cxnSp>
        <p:nvCxnSpPr>
          <p:cNvPr id="2" name="Straight Arrow Connector 1">
            <a:extLst>
              <a:ext uri="{FF2B5EF4-FFF2-40B4-BE49-F238E27FC236}">
                <a16:creationId xmlns:a16="http://schemas.microsoft.com/office/drawing/2014/main" id="{2AF2F027-EFC3-E794-EEE8-50098D53B6A1}"/>
              </a:ext>
            </a:extLst>
          </p:cNvPr>
          <p:cNvCxnSpPr>
            <a:cxnSpLocks/>
          </p:cNvCxnSpPr>
          <p:nvPr/>
        </p:nvCxnSpPr>
        <p:spPr>
          <a:xfrm flipH="1" flipV="1">
            <a:off x="4199827" y="1147180"/>
            <a:ext cx="27877" cy="34165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 name="Straight Arrow Connector 2">
            <a:extLst>
              <a:ext uri="{FF2B5EF4-FFF2-40B4-BE49-F238E27FC236}">
                <a16:creationId xmlns:a16="http://schemas.microsoft.com/office/drawing/2014/main" id="{16AB34E7-7B56-4F64-F42F-6E8D50A7FCB0}"/>
              </a:ext>
            </a:extLst>
          </p:cNvPr>
          <p:cNvCxnSpPr>
            <a:cxnSpLocks/>
          </p:cNvCxnSpPr>
          <p:nvPr/>
        </p:nvCxnSpPr>
        <p:spPr>
          <a:xfrm flipV="1">
            <a:off x="1964705" y="2794075"/>
            <a:ext cx="4545355" cy="348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Google Shape;13514;p76">
            <a:extLst>
              <a:ext uri="{FF2B5EF4-FFF2-40B4-BE49-F238E27FC236}">
                <a16:creationId xmlns:a16="http://schemas.microsoft.com/office/drawing/2014/main" id="{D0937430-A50F-5713-2938-F66A1149BB9F}"/>
              </a:ext>
            </a:extLst>
          </p:cNvPr>
          <p:cNvSpPr/>
          <p:nvPr/>
        </p:nvSpPr>
        <p:spPr>
          <a:xfrm rot="18875028">
            <a:off x="5606187" y="99493"/>
            <a:ext cx="546639" cy="547055"/>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514;p76">
            <a:extLst>
              <a:ext uri="{FF2B5EF4-FFF2-40B4-BE49-F238E27FC236}">
                <a16:creationId xmlns:a16="http://schemas.microsoft.com/office/drawing/2014/main" id="{A3FD9004-940F-9B20-91A2-ABF98DEF2C07}"/>
              </a:ext>
            </a:extLst>
          </p:cNvPr>
          <p:cNvSpPr/>
          <p:nvPr/>
        </p:nvSpPr>
        <p:spPr>
          <a:xfrm rot="2697034">
            <a:off x="5610650" y="103797"/>
            <a:ext cx="550471" cy="543247"/>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6E57D06B-0CA3-D284-8884-88762E55C93F}"/>
              </a:ext>
            </a:extLst>
          </p:cNvPr>
          <p:cNvSpPr txBox="1"/>
          <p:nvPr/>
        </p:nvSpPr>
        <p:spPr>
          <a:xfrm>
            <a:off x="3568390" y="864219"/>
            <a:ext cx="170056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High Impact</a:t>
            </a:r>
          </a:p>
        </p:txBody>
      </p:sp>
      <p:sp>
        <p:nvSpPr>
          <p:cNvPr id="7" name="TextBox 6">
            <a:extLst>
              <a:ext uri="{FF2B5EF4-FFF2-40B4-BE49-F238E27FC236}">
                <a16:creationId xmlns:a16="http://schemas.microsoft.com/office/drawing/2014/main" id="{047F535C-1852-AD9D-C676-35EE6F761EC1}"/>
              </a:ext>
            </a:extLst>
          </p:cNvPr>
          <p:cNvSpPr txBox="1"/>
          <p:nvPr/>
        </p:nvSpPr>
        <p:spPr>
          <a:xfrm>
            <a:off x="613317" y="2606597"/>
            <a:ext cx="131026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Low Feasibility</a:t>
            </a:r>
          </a:p>
        </p:txBody>
      </p:sp>
      <p:sp>
        <p:nvSpPr>
          <p:cNvPr id="9" name="TextBox 8">
            <a:extLst>
              <a:ext uri="{FF2B5EF4-FFF2-40B4-BE49-F238E27FC236}">
                <a16:creationId xmlns:a16="http://schemas.microsoft.com/office/drawing/2014/main" id="{16C461EF-1F9E-2ABF-1A71-182B1EB6DA94}"/>
              </a:ext>
            </a:extLst>
          </p:cNvPr>
          <p:cNvSpPr txBox="1"/>
          <p:nvPr/>
        </p:nvSpPr>
        <p:spPr>
          <a:xfrm>
            <a:off x="3498694" y="4641695"/>
            <a:ext cx="169359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Low Impact </a:t>
            </a:r>
          </a:p>
        </p:txBody>
      </p:sp>
      <p:sp>
        <p:nvSpPr>
          <p:cNvPr id="10" name="TextBox 9">
            <a:extLst>
              <a:ext uri="{FF2B5EF4-FFF2-40B4-BE49-F238E27FC236}">
                <a16:creationId xmlns:a16="http://schemas.microsoft.com/office/drawing/2014/main" id="{9CA892A9-7889-8E57-52C6-17D3ABC9C615}"/>
              </a:ext>
            </a:extLst>
          </p:cNvPr>
          <p:cNvSpPr txBox="1"/>
          <p:nvPr/>
        </p:nvSpPr>
        <p:spPr>
          <a:xfrm>
            <a:off x="6502554" y="2648414"/>
            <a:ext cx="1742378" cy="306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High Feasibility</a:t>
            </a:r>
          </a:p>
        </p:txBody>
      </p:sp>
      <p:sp>
        <p:nvSpPr>
          <p:cNvPr id="11" name="Oval 10">
            <a:extLst>
              <a:ext uri="{FF2B5EF4-FFF2-40B4-BE49-F238E27FC236}">
                <a16:creationId xmlns:a16="http://schemas.microsoft.com/office/drawing/2014/main" id="{88AE31C4-4BE2-5DBA-A0B1-4B34B6788A9F}"/>
              </a:ext>
            </a:extLst>
          </p:cNvPr>
          <p:cNvSpPr/>
          <p:nvPr/>
        </p:nvSpPr>
        <p:spPr>
          <a:xfrm>
            <a:off x="5451201" y="1530509"/>
            <a:ext cx="268570" cy="27877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Arial"/>
              </a:rPr>
              <a:t>1</a:t>
            </a:r>
            <a:endParaRPr lang="en-US"/>
          </a:p>
        </p:txBody>
      </p:sp>
      <p:sp>
        <p:nvSpPr>
          <p:cNvPr id="12" name="Oval 11">
            <a:extLst>
              <a:ext uri="{FF2B5EF4-FFF2-40B4-BE49-F238E27FC236}">
                <a16:creationId xmlns:a16="http://schemas.microsoft.com/office/drawing/2014/main" id="{BE974838-ACB2-9810-B95E-0CCB589EE58B}"/>
              </a:ext>
            </a:extLst>
          </p:cNvPr>
          <p:cNvSpPr/>
          <p:nvPr/>
        </p:nvSpPr>
        <p:spPr>
          <a:xfrm>
            <a:off x="2362664" y="2446298"/>
            <a:ext cx="240679" cy="26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Arial"/>
              </a:rPr>
              <a:t>2</a:t>
            </a:r>
            <a:endParaRPr lang="en-US"/>
          </a:p>
        </p:txBody>
      </p:sp>
      <p:sp>
        <p:nvSpPr>
          <p:cNvPr id="13" name="Oval 12">
            <a:extLst>
              <a:ext uri="{FF2B5EF4-FFF2-40B4-BE49-F238E27FC236}">
                <a16:creationId xmlns:a16="http://schemas.microsoft.com/office/drawing/2014/main" id="{034183FC-BBA6-0DF5-FF28-218EAAD962EC}"/>
              </a:ext>
            </a:extLst>
          </p:cNvPr>
          <p:cNvSpPr/>
          <p:nvPr/>
        </p:nvSpPr>
        <p:spPr>
          <a:xfrm>
            <a:off x="5374229" y="3288601"/>
            <a:ext cx="237214" cy="2718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Arial"/>
              </a:rPr>
              <a:t>3</a:t>
            </a:r>
            <a:endParaRPr lang="en-US"/>
          </a:p>
        </p:txBody>
      </p:sp>
      <p:sp>
        <p:nvSpPr>
          <p:cNvPr id="15" name="Oval 14">
            <a:extLst>
              <a:ext uri="{FF2B5EF4-FFF2-40B4-BE49-F238E27FC236}">
                <a16:creationId xmlns:a16="http://schemas.microsoft.com/office/drawing/2014/main" id="{BA0291D4-C047-E8D5-1F70-2CE0650FE0B3}"/>
              </a:ext>
            </a:extLst>
          </p:cNvPr>
          <p:cNvSpPr/>
          <p:nvPr/>
        </p:nvSpPr>
        <p:spPr>
          <a:xfrm>
            <a:off x="4692815" y="2215431"/>
            <a:ext cx="250502" cy="2718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Arial"/>
              </a:rPr>
              <a:t>4</a:t>
            </a:r>
            <a:endParaRPr lang="en-US"/>
          </a:p>
        </p:txBody>
      </p:sp>
      <p:sp>
        <p:nvSpPr>
          <p:cNvPr id="4" name="Google Shape;2225;p41">
            <a:extLst>
              <a:ext uri="{FF2B5EF4-FFF2-40B4-BE49-F238E27FC236}">
                <a16:creationId xmlns:a16="http://schemas.microsoft.com/office/drawing/2014/main" id="{2E59C7DE-F7CC-54A6-ACB5-6DA230C271AD}"/>
              </a:ext>
            </a:extLst>
          </p:cNvPr>
          <p:cNvSpPr txBox="1">
            <a:spLocks/>
          </p:cNvSpPr>
          <p:nvPr/>
        </p:nvSpPr>
        <p:spPr>
          <a:xfrm>
            <a:off x="5719771" y="1304882"/>
            <a:ext cx="1965961" cy="646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Medium"/>
              <a:buAutoNum type="arabicPeriod"/>
              <a:defRPr sz="1200" b="0" i="0" u="none" strike="noStrike" cap="none">
                <a:solidFill>
                  <a:schemeClr val="dk2"/>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2pPr>
            <a:lvl3pPr marL="1371600" marR="0" lvl="2"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3pPr>
            <a:lvl4pPr marL="1828800" marR="0" lvl="3"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4pPr>
            <a:lvl5pPr marL="2286000" marR="0" lvl="4"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5pPr>
            <a:lvl6pPr marL="2743200" marR="0" lvl="5"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6pPr>
            <a:lvl7pPr marL="3200400" marR="0" lvl="6"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7pPr>
            <a:lvl8pPr marL="3657600" marR="0" lvl="7"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8pPr>
            <a:lvl9pPr marL="4114800" marR="0" lvl="8"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9pPr>
          </a:lstStyle>
          <a:p>
            <a:pPr marL="0" indent="0">
              <a:buFont typeface="Barlow Semi Condensed Medium"/>
              <a:buNone/>
            </a:pPr>
            <a:r>
              <a:rPr lang="en-US" sz="1800">
                <a:solidFill>
                  <a:schemeClr val="accent1"/>
                </a:solidFill>
              </a:rPr>
              <a:t>Personal Assistant Device</a:t>
            </a:r>
          </a:p>
        </p:txBody>
      </p:sp>
      <p:sp>
        <p:nvSpPr>
          <p:cNvPr id="14" name="Google Shape;2231;p41">
            <a:extLst>
              <a:ext uri="{FF2B5EF4-FFF2-40B4-BE49-F238E27FC236}">
                <a16:creationId xmlns:a16="http://schemas.microsoft.com/office/drawing/2014/main" id="{D291FA4F-94D5-C7E7-4F6C-98A1FD50DD9B}"/>
              </a:ext>
            </a:extLst>
          </p:cNvPr>
          <p:cNvSpPr txBox="1">
            <a:spLocks/>
          </p:cNvSpPr>
          <p:nvPr/>
        </p:nvSpPr>
        <p:spPr>
          <a:xfrm>
            <a:off x="4932041" y="2100480"/>
            <a:ext cx="3174503" cy="7494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a:solidFill>
                  <a:schemeClr val="accent1"/>
                </a:solidFill>
              </a:rPr>
              <a:t>Interactive phone app/website </a:t>
            </a:r>
            <a:endParaRPr lang="en-US" sz="1200"/>
          </a:p>
        </p:txBody>
      </p:sp>
      <p:sp>
        <p:nvSpPr>
          <p:cNvPr id="16" name="Google Shape;2229;p41">
            <a:extLst>
              <a:ext uri="{FF2B5EF4-FFF2-40B4-BE49-F238E27FC236}">
                <a16:creationId xmlns:a16="http://schemas.microsoft.com/office/drawing/2014/main" id="{86B95569-EC19-ED51-6E7D-36AC780BBFED}"/>
              </a:ext>
            </a:extLst>
          </p:cNvPr>
          <p:cNvSpPr txBox="1">
            <a:spLocks/>
          </p:cNvSpPr>
          <p:nvPr/>
        </p:nvSpPr>
        <p:spPr>
          <a:xfrm>
            <a:off x="5587627" y="3168527"/>
            <a:ext cx="1945200" cy="375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a:solidFill>
                  <a:schemeClr val="accent1"/>
                </a:solidFill>
              </a:rPr>
              <a:t>Hiring a helper</a:t>
            </a:r>
          </a:p>
        </p:txBody>
      </p:sp>
      <p:sp>
        <p:nvSpPr>
          <p:cNvPr id="19" name="Google Shape;2231;p41">
            <a:extLst>
              <a:ext uri="{FF2B5EF4-FFF2-40B4-BE49-F238E27FC236}">
                <a16:creationId xmlns:a16="http://schemas.microsoft.com/office/drawing/2014/main" id="{863A5744-5587-A33A-4788-2A48064F02CE}"/>
              </a:ext>
            </a:extLst>
          </p:cNvPr>
          <p:cNvSpPr txBox="1">
            <a:spLocks/>
          </p:cNvSpPr>
          <p:nvPr/>
        </p:nvSpPr>
        <p:spPr>
          <a:xfrm>
            <a:off x="948784" y="1802241"/>
            <a:ext cx="3174503" cy="7494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a:solidFill>
                  <a:schemeClr val="accent1"/>
                </a:solidFill>
              </a:rPr>
              <a:t> Intelligent Personal Assistant (Google Nest, Amazon Echo)</a:t>
            </a:r>
          </a:p>
        </p:txBody>
      </p:sp>
    </p:spTree>
    <p:extLst>
      <p:ext uri="{BB962C8B-B14F-4D97-AF65-F5344CB8AC3E}">
        <p14:creationId xmlns:p14="http://schemas.microsoft.com/office/powerpoint/2010/main" val="2556182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CD9EB33756A9F4AAA18FCC436702AA5" ma:contentTypeVersion="13" ma:contentTypeDescription="Create a new document." ma:contentTypeScope="" ma:versionID="33c67f5e0ccc4f119d8e24e5a0856b9c">
  <xsd:schema xmlns:xsd="http://www.w3.org/2001/XMLSchema" xmlns:xs="http://www.w3.org/2001/XMLSchema" xmlns:p="http://schemas.microsoft.com/office/2006/metadata/properties" xmlns:ns3="481ed70a-6f9b-43ad-9ed1-dc911ad154db" xmlns:ns4="58b9d768-7e54-475c-8094-0a892ab6037e" targetNamespace="http://schemas.microsoft.com/office/2006/metadata/properties" ma:root="true" ma:fieldsID="3eab479ff14594c9249c8656b63d8b3d" ns3:_="" ns4:_="">
    <xsd:import namespace="481ed70a-6f9b-43ad-9ed1-dc911ad154db"/>
    <xsd:import namespace="58b9d768-7e54-475c-8094-0a892ab6037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1ed70a-6f9b-43ad-9ed1-dc911ad154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8b9d768-7e54-475c-8094-0a892ab6037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321907E-D892-4C4F-A6E2-807A371D67B9}">
  <ds:schemaRefs>
    <ds:schemaRef ds:uri="http://schemas.microsoft.com/sharepoint/v3/contenttype/forms"/>
  </ds:schemaRefs>
</ds:datastoreItem>
</file>

<file path=customXml/itemProps2.xml><?xml version="1.0" encoding="utf-8"?>
<ds:datastoreItem xmlns:ds="http://schemas.openxmlformats.org/officeDocument/2006/customXml" ds:itemID="{F8E57EA5-A4FB-41E9-93F3-FC7B8383ADC0}">
  <ds:schemaRefs>
    <ds:schemaRef ds:uri="481ed70a-6f9b-43ad-9ed1-dc911ad154db"/>
    <ds:schemaRef ds:uri="58b9d768-7e54-475c-8094-0a892ab6037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5524483-3ED7-47F9-8EA4-4D07B93C5184}">
  <ds:schemaRefs>
    <ds:schemaRef ds:uri="http://schemas.microsoft.com/office/2006/documentManagement/types"/>
    <ds:schemaRef ds:uri="http://purl.org/dc/dcmitype/"/>
    <ds:schemaRef ds:uri="http://schemas.microsoft.com/office/2006/metadata/properties"/>
    <ds:schemaRef ds:uri="http://purl.org/dc/elements/1.1/"/>
    <ds:schemaRef ds:uri="481ed70a-6f9b-43ad-9ed1-dc911ad154db"/>
    <ds:schemaRef ds:uri="http://schemas.microsoft.com/office/infopath/2007/PartnerControls"/>
    <ds:schemaRef ds:uri="http://schemas.openxmlformats.org/package/2006/metadata/core-properties"/>
    <ds:schemaRef ds:uri="58b9d768-7e54-475c-8094-0a892ab6037e"/>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21</TotalTime>
  <Words>690</Words>
  <Application>Microsoft Office PowerPoint</Application>
  <PresentationFormat>On-screen Show (16:9)</PresentationFormat>
  <Paragraphs>139</Paragraphs>
  <Slides>19</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Fjalla One</vt:lpstr>
      <vt:lpstr>Roboto</vt:lpstr>
      <vt:lpstr>Fira Sans Extra Condensed Medium</vt:lpstr>
      <vt:lpstr>Arial</vt:lpstr>
      <vt:lpstr>Roboto Condensed Light</vt:lpstr>
      <vt:lpstr>Barlow Semi Condensed</vt:lpstr>
      <vt:lpstr>Barlow Semi Condensed Medium</vt:lpstr>
      <vt:lpstr>Technology Consulting by Slidesgo</vt:lpstr>
      <vt:lpstr>Personal IOT Assistant (PIA)</vt:lpstr>
      <vt:lpstr>Table of Contents</vt:lpstr>
      <vt:lpstr>Interview &amp;  Persona</vt:lpstr>
      <vt:lpstr>PowerPoint Presentation</vt:lpstr>
      <vt:lpstr>PERSONA</vt:lpstr>
      <vt:lpstr>Interview</vt:lpstr>
      <vt:lpstr>Brainstorming &amp; Idea Selection</vt:lpstr>
      <vt:lpstr>Brainstorming</vt:lpstr>
      <vt:lpstr>2 x 2 MATRIX</vt:lpstr>
      <vt:lpstr>Design Process</vt:lpstr>
      <vt:lpstr>Concept Sketch</vt:lpstr>
      <vt:lpstr>Concept Sketch</vt:lpstr>
      <vt:lpstr>Concept Sketch</vt:lpstr>
      <vt:lpstr>BLOCK DIAGRAM</vt:lpstr>
      <vt:lpstr>FLOWCHART(MORNING)☀</vt:lpstr>
      <vt:lpstr>FLOWCHART(Night) 🌙</vt:lpstr>
      <vt:lpstr>DATA FLOW DIAGRAM</vt:lpstr>
      <vt:lpstr>Gantt Chart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Consulting</dc:title>
  <dc:creator>Wai Yan Min Ko Ko</dc:creator>
  <cp:lastModifiedBy>WAI YAN MIN KO KO</cp:lastModifiedBy>
  <cp:revision>5</cp:revision>
  <dcterms:modified xsi:type="dcterms:W3CDTF">2023-01-23T06:03:20Z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0x0101004CD9EB33756A9F4AAA18FCC436702AA5</vt:lpwstr>
  </property>
</Properties>
</file>

<file path=docProps/thumbnail.jpeg>
</file>